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diagrams/_rels/drawing8.xml.rels" ContentType="application/vnd.openxmlformats-package.relationships+xml"/>
  <Override PartName="/ppt/diagrams/_rels/data8.xml.rels" ContentType="application/vnd.openxmlformats-package.relationships+xml"/>
  <Override PartName="/ppt/diagrams/_rels/drawing6.xml.rels" ContentType="application/vnd.openxmlformats-package.relationships+xml"/>
  <Override PartName="/ppt/diagrams/_rels/data6.xml.rels" ContentType="application/vnd.openxmlformats-package.relationships+xml"/>
  <Override PartName="/ppt/diagrams/colors6.xml" ContentType="application/vnd.openxmlformats-officedocument.drawingml.diagramColors+xml"/>
  <Override PartName="/ppt/diagrams/drawing5.xml" ContentType="application/vnd.ms-office.drawingml.diagramDrawing+xml"/>
  <Override PartName="/ppt/diagrams/layout6.xml" ContentType="application/vnd.openxmlformats-officedocument.drawingml.diagramLayout+xml"/>
  <Override PartName="/ppt/diagrams/data6.xml" ContentType="application/vnd.openxmlformats-officedocument.drawingml.diagramData+xml"/>
  <Override PartName="/ppt/diagrams/quickStyle6.xml" ContentType="application/vnd.openxmlformats-officedocument.drawingml.diagramStyle+xml"/>
  <Override PartName="/ppt/diagrams/colors5.xml" ContentType="application/vnd.openxmlformats-officedocument.drawingml.diagramColors+xml"/>
  <Override PartName="/ppt/diagrams/drawing4.xml" ContentType="application/vnd.ms-office.drawingml.diagramDrawing+xml"/>
  <Override PartName="/ppt/diagrams/layout5.xml" ContentType="application/vnd.openxmlformats-officedocument.drawingml.diagramLayout+xml"/>
  <Override PartName="/ppt/diagrams/data5.xml" ContentType="application/vnd.openxmlformats-officedocument.drawingml.diagramData+xml"/>
  <Override PartName="/ppt/diagrams/quickStyle5.xml" ContentType="application/vnd.openxmlformats-officedocument.drawingml.diagramStyle+xml"/>
  <Override PartName="/ppt/diagrams/quickStyle3.xml" ContentType="application/vnd.openxmlformats-officedocument.drawingml.diagramStyle+xml"/>
  <Override PartName="/ppt/diagrams/data3.xml" ContentType="application/vnd.openxmlformats-officedocument.drawingml.diagramData+xml"/>
  <Override PartName="/ppt/diagrams/drawing6.xml" ContentType="application/vnd.ms-office.drawingml.diagramDrawing+xml"/>
  <Override PartName="/ppt/diagrams/colors7.xml" ContentType="application/vnd.openxmlformats-officedocument.drawingml.diagramColors+xml"/>
  <Override PartName="/ppt/diagrams/quickStyle8.xml" ContentType="application/vnd.openxmlformats-officedocument.drawingml.diagramStyle+xml"/>
  <Override PartName="/ppt/diagrams/layout7.xml" ContentType="application/vnd.openxmlformats-officedocument.drawingml.diagramLayout+xml"/>
  <Override PartName="/ppt/diagrams/data1.xml" ContentType="application/vnd.openxmlformats-officedocument.drawingml.diagramData+xml"/>
  <Override PartName="/ppt/diagrams/quickStyle7.xml" ContentType="application/vnd.openxmlformats-officedocument.drawingml.diagramStyle+xml"/>
  <Override PartName="/ppt/diagrams/drawing7.xml" ContentType="application/vnd.ms-office.drawingml.diagramDrawing+xml"/>
  <Override PartName="/ppt/diagrams/colors8.xml" ContentType="application/vnd.openxmlformats-officedocument.drawingml.diagramColors+xml"/>
  <Override PartName="/ppt/diagrams/layout1.xml" ContentType="application/vnd.openxmlformats-officedocument.drawingml.diagramLayout+xml"/>
  <Override PartName="/ppt/diagrams/data8.xml" ContentType="application/vnd.openxmlformats-officedocument.drawingml.diagramData+xml"/>
  <Override PartName="/ppt/diagrams/data7.xml" ContentType="application/vnd.openxmlformats-officedocument.drawingml.diagramData+xml"/>
  <Override PartName="/ppt/diagrams/layout8.xml" ContentType="application/vnd.openxmlformats-officedocument.drawingml.diagramLayout+xml"/>
  <Override PartName="/ppt/diagrams/data2.xml" ContentType="application/vnd.openxmlformats-officedocument.drawingml.diagramData+xml"/>
  <Override PartName="/ppt/diagrams/drawing8.xml" ContentType="application/vnd.ms-office.drawingml.diagramDrawing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diagrams/colors1.xml" ContentType="application/vnd.openxmlformats-officedocument.drawingml.diagramColors+xml"/>
  <Override PartName="/ppt/diagrams/layout3.xml" ContentType="application/vnd.openxmlformats-officedocument.drawingml.diagramLayout+xml"/>
  <Override PartName="/ppt/diagrams/colors2.xml" ContentType="application/vnd.openxmlformats-officedocument.drawingml.diagramColors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drawing2.xml" ContentType="application/vnd.ms-office.drawingml.diagramDrawing+xml"/>
  <Override PartName="/ppt/diagrams/colors3.xml" ContentType="application/vnd.openxmlformats-officedocument.drawingml.diagramColors+xml"/>
  <Override PartName="/ppt/diagrams/quickStyle4.xml" ContentType="application/vnd.openxmlformats-officedocument.drawingml.diagramStyl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colors4.xml" ContentType="application/vnd.openxmlformats-officedocument.drawingml.diagramColors+xml"/>
  <Override PartName="/ppt/diagrams/drawing3.xml" ContentType="application/vnd.ms-office.drawingml.diagramDrawing+xml"/>
  <Override PartName="/ppt/_rels/presentation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26.xml.rels" ContentType="application/vnd.openxmlformats-package.relationships+xml"/>
  <Override PartName="/ppt/slideLayouts/slideLayout2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7.xml" ContentType="application/vnd.openxmlformats-officedocument.presentationml.slideLayout+xml"/>
  <Override PartName="/ppt/media/OOXDiagramDrawingRels6_7.svg" ContentType="image/svg"/>
  <Override PartName="/ppt/media/image23.png" ContentType="image/png"/>
  <Override PartName="/ppt/media/OOXDiagramDrawingRels8_0.png" ContentType="image/png"/>
  <Override PartName="/ppt/media/OOXDiagramDrawingRels6_5.svg" ContentType="image/svg"/>
  <Override PartName="/ppt/media/image21.png" ContentType="image/png"/>
  <Override PartName="/ppt/media/OOXDiagramDrawingRels6_2.png" ContentType="image/png"/>
  <Override PartName="/ppt/media/OOXDiagramDrawingRels6_0.png" ContentType="image/png"/>
  <Override PartName="/ppt/media/OOXDiagramDataRels6_7.svg" ContentType="image/svg"/>
  <Override PartName="/ppt/media/OOXDiagramDataRels8_0.png" ContentType="image/png"/>
  <Override PartName="/ppt/media/OOXDiagramDataRels6_5.svg" ContentType="image/svg"/>
  <Override PartName="/ppt/media/OOXDiagramDataRels6_3.svg" ContentType="image/svg"/>
  <Override PartName="/ppt/media/OOXDiagramDataRels6_0.png" ContentType="image/png"/>
  <Override PartName="/ppt/media/OOXDiagramDrawingRels8_5.svg" ContentType="image/svg"/>
  <Override PartName="/ppt/media/OOXDiagramDrawingRels6_4.png" ContentType="image/png"/>
  <Override PartName="/ppt/media/image1.png" ContentType="image/png"/>
  <Override PartName="/ppt/media/OOXDiagramDataRels8_2.png" ContentType="image/png"/>
  <Override PartName="/ppt/media/OOXDiagramDataRels6_2.png" ContentType="image/png"/>
  <Override PartName="/ppt/media/image2.png" ContentType="image/png"/>
  <Override PartName="/ppt/media/OOXDiagramDrawingRels6_6.png" ContentType="image/png"/>
  <Override PartName="/ppt/media/image3.png" ContentType="image/png"/>
  <Override PartName="/ppt/media/OOXDiagramDataRels8_4.png" ContentType="image/png"/>
  <Override PartName="/ppt/media/OOXDiagramDataRels6_4.png" ContentType="image/png"/>
  <Override PartName="/ppt/media/image4.png" ContentType="image/png"/>
  <Override PartName="/ppt/media/image5.png" ContentType="image/png"/>
  <Override PartName="/ppt/media/OOXDiagramDrawingRels6_1.svg" ContentType="image/svg"/>
  <Override PartName="/ppt/media/image19.png" ContentType="image/png"/>
  <Override PartName="/ppt/media/image24.png" ContentType="image/png"/>
  <Override PartName="/ppt/media/image20.png" ContentType="image/png"/>
  <Override PartName="/ppt/media/OOXDiagramDataRels8_1.svg" ContentType="image/svg"/>
  <Override PartName="/ppt/media/image22.png" ContentType="image/png"/>
  <Override PartName="/ppt/media/OOXDiagramDataRels8_3.svg" ContentType="image/svg"/>
  <Override PartName="/ppt/media/image16.png" ContentType="image/png"/>
  <Override PartName="/ppt/media/image11.png" ContentType="image/png"/>
  <Override PartName="/ppt/media/OOXDiagramDrawingRels8_4.png" ContentType="image/png"/>
  <Override PartName="/ppt/media/image27.png" ContentType="image/png"/>
  <Override PartName="/ppt/media/image17.jpeg" ContentType="image/jpeg"/>
  <Override PartName="/ppt/media/image26.png" ContentType="image/png"/>
  <Override PartName="/ppt/media/image25.png" ContentType="image/png"/>
  <Override PartName="/ppt/media/OOXDiagramDrawingRels8_2.png" ContentType="image/png"/>
  <Override PartName="/ppt/media/image15.png" ContentType="image/png"/>
  <Override PartName="/ppt/media/image14.png" ContentType="image/png"/>
  <Override PartName="/ppt/media/OOXDiagramDrawingRels8_3.svg" ContentType="image/svg"/>
  <Override PartName="/ppt/media/image9.png" ContentType="image/png"/>
  <Override PartName="/ppt/media/image13.png" ContentType="image/png"/>
  <Override PartName="/ppt/media/image18.png" ContentType="image/png"/>
  <Override PartName="/ppt/media/OOXDiagramDataRels6_1.svg" ContentType="image/svg"/>
  <Override PartName="/ppt/media/image8.png" ContentType="image/png"/>
  <Override PartName="/ppt/media/image12.png" ContentType="image/png"/>
  <Override PartName="/ppt/media/OOXDiagramDrawingRels6_3.svg" ContentType="image/svg"/>
  <Override PartName="/ppt/media/OOXDiagramDrawingRels8_1.svg" ContentType="image/svg"/>
  <Override PartName="/ppt/media/image7.png" ContentType="image/png"/>
  <Override PartName="/ppt/media/image6.png" ContentType="image/png"/>
  <Override PartName="/ppt/media/OOXDiagramDataRels6_6.png" ContentType="image/png"/>
  <Override PartName="/ppt/media/image10.png" ContentType="image/png"/>
  <Override PartName="/ppt/media/OOXDiagramDataRels8_5.svg" ContentType="image/svg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1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23.xml.rels" ContentType="application/vnd.openxmlformats-package.relationships+xml"/>
  <Override PartName="/ppt/slides/_rels/slide11.xml.rels" ContentType="application/vnd.openxmlformats-package.relationships+xml"/>
  <Override PartName="/ppt/slides/_rels/slide8.xml.rels" ContentType="application/vnd.openxmlformats-package.relationships+xml"/>
  <Override PartName="/ppt/slides/_rels/slide22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19.xml.rels" ContentType="application/vnd.openxmlformats-package.relationships+xml"/>
  <Override PartName="/ppt/slides/slide16.xml" ContentType="application/vnd.openxmlformats-officedocument.presentationml.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</p:sldIdLst>
  <p:sldSz cx="13817600" cy="7772400"/>
  <p:notesSz cx="7772400" cy="10058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presProps" Target="presProps.xml"/>
</Relationships>
</file>

<file path=ppt/diagrams/_rels/data6.xml.rels><?xml version="1.0" encoding="UTF-8"?>
<Relationships xmlns="http://schemas.openxmlformats.org/package/2006/relationships"><Relationship Id="rId1" Type="http://schemas.openxmlformats.org/officeDocument/2006/relationships/image" Target="../media/OOXDiagramDataRels6_0.png"/><Relationship Id="rId2" Type="http://schemas.openxmlformats.org/officeDocument/2006/relationships/image" Target="../media/OOXDiagramDataRels6_1.svg"/><Relationship Id="rId3" Type="http://schemas.openxmlformats.org/officeDocument/2006/relationships/image" Target="../media/OOXDiagramDataRels6_2.png"/><Relationship Id="rId4" Type="http://schemas.openxmlformats.org/officeDocument/2006/relationships/image" Target="../media/OOXDiagramDataRels6_3.svg"/><Relationship Id="rId5" Type="http://schemas.openxmlformats.org/officeDocument/2006/relationships/image" Target="../media/OOXDiagramDataRels6_4.png"/><Relationship Id="rId6" Type="http://schemas.openxmlformats.org/officeDocument/2006/relationships/image" Target="../media/OOXDiagramDataRels6_5.svg"/><Relationship Id="rId7" Type="http://schemas.openxmlformats.org/officeDocument/2006/relationships/image" Target="../media/OOXDiagramDataRels6_6.png"/><Relationship Id="rId8" Type="http://schemas.openxmlformats.org/officeDocument/2006/relationships/image" Target="../media/OOXDiagramDataRels6_7.svg"/>
</Relationships>
</file>

<file path=ppt/diagrams/_rels/data8.xml.rels><?xml version="1.0" encoding="UTF-8"?>
<Relationships xmlns="http://schemas.openxmlformats.org/package/2006/relationships"><Relationship Id="rId1" Type="http://schemas.openxmlformats.org/officeDocument/2006/relationships/image" Target="../media/OOXDiagramDataRels8_0.png"/><Relationship Id="rId2" Type="http://schemas.openxmlformats.org/officeDocument/2006/relationships/image" Target="../media/OOXDiagramDataRels8_1.svg"/><Relationship Id="rId3" Type="http://schemas.openxmlformats.org/officeDocument/2006/relationships/image" Target="../media/OOXDiagramDataRels8_2.png"/><Relationship Id="rId4" Type="http://schemas.openxmlformats.org/officeDocument/2006/relationships/image" Target="../media/OOXDiagramDataRels8_3.svg"/><Relationship Id="rId5" Type="http://schemas.openxmlformats.org/officeDocument/2006/relationships/image" Target="../media/OOXDiagramDataRels8_4.png"/><Relationship Id="rId6" Type="http://schemas.openxmlformats.org/officeDocument/2006/relationships/image" Target="../media/OOXDiagramDataRels8_5.svg"/>
</Relationships>
</file>

<file path=ppt/diagrams/_rels/drawing6.xml.rels><?xml version="1.0" encoding="UTF-8"?>
<Relationships xmlns="http://schemas.openxmlformats.org/package/2006/relationships"><Relationship Id="rId1" Type="http://schemas.openxmlformats.org/officeDocument/2006/relationships/image" Target="../media/OOXDiagramDrawingRels6_0.png"/><Relationship Id="rId2" Type="http://schemas.openxmlformats.org/officeDocument/2006/relationships/image" Target="../media/OOXDiagramDrawingRels6_1.svg"/><Relationship Id="rId3" Type="http://schemas.openxmlformats.org/officeDocument/2006/relationships/image" Target="../media/OOXDiagramDrawingRels6_2.png"/><Relationship Id="rId4" Type="http://schemas.openxmlformats.org/officeDocument/2006/relationships/image" Target="../media/OOXDiagramDrawingRels6_3.svg"/><Relationship Id="rId5" Type="http://schemas.openxmlformats.org/officeDocument/2006/relationships/image" Target="../media/OOXDiagramDrawingRels6_4.png"/><Relationship Id="rId6" Type="http://schemas.openxmlformats.org/officeDocument/2006/relationships/image" Target="../media/OOXDiagramDrawingRels6_5.svg"/><Relationship Id="rId7" Type="http://schemas.openxmlformats.org/officeDocument/2006/relationships/image" Target="../media/OOXDiagramDrawingRels6_6.png"/><Relationship Id="rId8" Type="http://schemas.openxmlformats.org/officeDocument/2006/relationships/image" Target="../media/OOXDiagramDrawingRels6_7.svg"/>
</Relationships>
</file>

<file path=ppt/diagrams/_rels/drawing8.xml.rels><?xml version="1.0" encoding="UTF-8"?>
<Relationships xmlns="http://schemas.openxmlformats.org/package/2006/relationships"><Relationship Id="rId1" Type="http://schemas.openxmlformats.org/officeDocument/2006/relationships/image" Target="../media/OOXDiagramDrawingRels8_0.png"/><Relationship Id="rId2" Type="http://schemas.openxmlformats.org/officeDocument/2006/relationships/image" Target="../media/OOXDiagramDrawingRels8_1.svg"/><Relationship Id="rId3" Type="http://schemas.openxmlformats.org/officeDocument/2006/relationships/image" Target="../media/OOXDiagramDrawingRels8_2.png"/><Relationship Id="rId4" Type="http://schemas.openxmlformats.org/officeDocument/2006/relationships/image" Target="../media/OOXDiagramDrawingRels8_3.svg"/><Relationship Id="rId5" Type="http://schemas.openxmlformats.org/officeDocument/2006/relationships/image" Target="../media/OOXDiagramDrawingRels8_4.png"/><Relationship Id="rId6" Type="http://schemas.openxmlformats.org/officeDocument/2006/relationships/image" Target="../media/OOXDiagramDrawingRels8_5.svg"/>
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34C549-B824-47A4-8F95-F8200C68262E}" type="doc">
      <dgm:prSet loTypeId="urn:microsoft.com/office/officeart/2005/8/layout/process1" loCatId="process" qsTypeId="urn:microsoft.com/office/officeart/2005/8/quickstyle/simple1" qsCatId="simple" csTypeId="urn:microsoft.com/office/officeart/2005/8/colors/colorful3" csCatId="colorful" phldr="1"/>
      <dgm:spPr/>
    </dgm:pt>
    <dgm:pt modelId="{1734F0D5-9782-437D-96B4-AAE0D06C8373}">
      <dgm:prSet phldrT="[Text]" phldr="0"/>
      <dgm:spPr/>
      <dgm:t>
        <a:bodyPr/>
        <a:lstStyle/>
        <a:p>
          <a:pPr rtl="0"/>
          <a:r>
            <a:rPr lang="en-US" dirty="0">
              <a:latin typeface="Arial" panose="020B0604020202020204"/>
            </a:rPr>
            <a:t>Image Folders</a:t>
          </a:r>
          <a:endParaRPr lang="en-US" dirty="0"/>
        </a:p>
      </dgm:t>
    </dgm:pt>
    <dgm:pt modelId="{3635CE4B-8F05-407B-AB5F-DB7ACF321D14}" type="parTrans" cxnId="{D9CAC86D-C14E-47B3-9A2D-E2E9993E73C8}">
      <dgm:prSet/>
      <dgm:spPr/>
    </dgm:pt>
    <dgm:pt modelId="{C02928DD-F52E-4CFA-A4A0-A2DD8289F564}" type="sibTrans" cxnId="{D9CAC86D-C14E-47B3-9A2D-E2E9993E73C8}">
      <dgm:prSet/>
      <dgm:spPr/>
      <dgm:t>
        <a:bodyPr/>
        <a:lstStyle/>
        <a:p>
          <a:endParaRPr lang="en-US"/>
        </a:p>
      </dgm:t>
    </dgm:pt>
    <dgm:pt modelId="{6DCDAD6E-3A36-4BA2-B428-874796B33057}">
      <dgm:prSet phldrT="[Text]" phldr="0"/>
      <dgm:spPr/>
      <dgm:t>
        <a:bodyPr/>
        <a:lstStyle/>
        <a:p>
          <a:pPr rtl="0"/>
          <a:r>
            <a:rPr lang="en-US" dirty="0" err="1">
              <a:latin typeface="Arial" panose="020B0604020202020204"/>
            </a:rPr>
            <a:t>MegaDetector</a:t>
          </a:r>
          <a:r>
            <a:rPr lang="en-US" dirty="0">
              <a:latin typeface="Arial" panose="020B0604020202020204"/>
            </a:rPr>
            <a:t> Model</a:t>
          </a:r>
          <a:endParaRPr lang="en-US" dirty="0"/>
        </a:p>
      </dgm:t>
    </dgm:pt>
    <dgm:pt modelId="{AD63AD7F-0C26-4060-AFB6-5264121CB91A}" type="parTrans" cxnId="{9DBD7BB1-828F-4E72-846A-06AB402CA960}">
      <dgm:prSet/>
      <dgm:spPr/>
    </dgm:pt>
    <dgm:pt modelId="{2BD44F4C-09F3-495D-A32B-D358005212CA}" type="sibTrans" cxnId="{9DBD7BB1-828F-4E72-846A-06AB402CA960}">
      <dgm:prSet/>
      <dgm:spPr/>
      <dgm:t>
        <a:bodyPr/>
        <a:lstStyle/>
        <a:p>
          <a:endParaRPr lang="en-US"/>
        </a:p>
      </dgm:t>
    </dgm:pt>
    <dgm:pt modelId="{B6358B3B-7B48-4366-9D30-2AC59D0B41FC}">
      <dgm:prSet phldrT="[Text]" phldr="0"/>
      <dgm:spPr/>
      <dgm:t>
        <a:bodyPr/>
        <a:lstStyle/>
        <a:p>
          <a:pPr rtl="0"/>
          <a:r>
            <a:rPr lang="en-US" dirty="0">
              <a:latin typeface="Arial" panose="020B0604020202020204"/>
            </a:rPr>
            <a:t>Output JSON Response</a:t>
          </a:r>
          <a:endParaRPr lang="en-US" dirty="0"/>
        </a:p>
      </dgm:t>
    </dgm:pt>
    <dgm:pt modelId="{B3779970-445E-4755-AAF1-A718C27678B6}" type="parTrans" cxnId="{53009F7D-5CF5-4610-B79E-4DC5EC3F28E9}">
      <dgm:prSet/>
      <dgm:spPr/>
    </dgm:pt>
    <dgm:pt modelId="{93A71059-03BE-4AB5-BFD5-B45F1A1CEC4D}" type="sibTrans" cxnId="{53009F7D-5CF5-4610-B79E-4DC5EC3F28E9}">
      <dgm:prSet/>
      <dgm:spPr/>
      <dgm:t>
        <a:bodyPr/>
        <a:lstStyle/>
        <a:p>
          <a:endParaRPr lang="en-US"/>
        </a:p>
      </dgm:t>
    </dgm:pt>
    <dgm:pt modelId="{71B7FAF9-29CB-4721-9B47-EBF1D2FA9895}">
      <dgm:prSet phldr="0"/>
      <dgm:spPr/>
      <dgm:t>
        <a:bodyPr/>
        <a:lstStyle/>
        <a:p>
          <a:pPr rtl="0"/>
          <a:r>
            <a:rPr lang="en-US" dirty="0">
              <a:latin typeface="Arial" panose="020B0604020202020204"/>
            </a:rPr>
            <a:t>Import to Timelapse2</a:t>
          </a:r>
        </a:p>
      </dgm:t>
    </dgm:pt>
    <dgm:pt modelId="{A99E8B16-9A31-4F9E-882B-E8B8C3FA3E8C}" type="parTrans" cxnId="{565915B7-2632-43E1-941E-6D7742ABDE48}">
      <dgm:prSet/>
      <dgm:spPr/>
    </dgm:pt>
    <dgm:pt modelId="{137E62F4-BF9F-4150-9D8A-9640962EC61D}" type="sibTrans" cxnId="{565915B7-2632-43E1-941E-6D7742ABDE48}">
      <dgm:prSet/>
      <dgm:spPr/>
      <dgm:t>
        <a:bodyPr/>
        <a:lstStyle/>
        <a:p>
          <a:endParaRPr lang="en-US"/>
        </a:p>
      </dgm:t>
    </dgm:pt>
    <dgm:pt modelId="{06E16939-A86F-4A12-A931-8E5A16F51260}">
      <dgm:prSet phldr="0"/>
      <dgm:spPr/>
      <dgm:t>
        <a:bodyPr/>
        <a:lstStyle/>
        <a:p>
          <a:pPr rtl="0"/>
          <a:r>
            <a:rPr lang="en-US" dirty="0">
              <a:latin typeface="Arial" panose="020B0604020202020204"/>
            </a:rPr>
            <a:t>Select Category</a:t>
          </a:r>
        </a:p>
      </dgm:t>
    </dgm:pt>
    <dgm:pt modelId="{D54BCB1E-3581-49D9-8643-93F85DF5A76A}" type="parTrans" cxnId="{A1AF6FD9-17B9-4EB1-91D2-128656FFAE2A}">
      <dgm:prSet/>
      <dgm:spPr/>
    </dgm:pt>
    <dgm:pt modelId="{B4A8D99C-0D0D-4FA7-AFEC-A87994A06F97}" type="sibTrans" cxnId="{A1AF6FD9-17B9-4EB1-91D2-128656FFAE2A}">
      <dgm:prSet/>
      <dgm:spPr/>
      <dgm:t>
        <a:bodyPr/>
        <a:lstStyle/>
        <a:p>
          <a:endParaRPr lang="en-US"/>
        </a:p>
      </dgm:t>
    </dgm:pt>
    <dgm:pt modelId="{74FD5E27-07C2-4781-BB91-C77E8D625E59}">
      <dgm:prSet phldr="0"/>
      <dgm:spPr/>
      <dgm:t>
        <a:bodyPr/>
        <a:lstStyle/>
        <a:p>
          <a:pPr rtl="0"/>
          <a:r>
            <a:rPr lang="en-US" dirty="0">
              <a:latin typeface="Arial" panose="020B0604020202020204"/>
            </a:rPr>
            <a:t>Analyze Images</a:t>
          </a:r>
        </a:p>
      </dgm:t>
    </dgm:pt>
    <dgm:pt modelId="{8FF6B842-F535-4AAB-965E-7C04B99A48B7}" type="parTrans" cxnId="{BDAD4AB1-3854-4604-816F-D827A56EBF0F}">
      <dgm:prSet/>
      <dgm:spPr/>
    </dgm:pt>
    <dgm:pt modelId="{B00F6B75-CABF-4585-A982-F7B9264EAED5}" type="sibTrans" cxnId="{BDAD4AB1-3854-4604-816F-D827A56EBF0F}">
      <dgm:prSet/>
      <dgm:spPr/>
    </dgm:pt>
    <dgm:pt modelId="{759606B1-077E-49B2-A010-DC88C22ABF99}" type="pres">
      <dgm:prSet presAssocID="{3D34C549-B824-47A4-8F95-F8200C68262E}" presName="Name0" presStyleCnt="0">
        <dgm:presLayoutVars>
          <dgm:dir/>
          <dgm:resizeHandles val="exact"/>
        </dgm:presLayoutVars>
      </dgm:prSet>
      <dgm:spPr/>
    </dgm:pt>
    <dgm:pt modelId="{EF44778A-3140-46D0-B1D4-C340D37F2BBF}" type="pres">
      <dgm:prSet presAssocID="{1734F0D5-9782-437D-96B4-AAE0D06C8373}" presName="node" presStyleLbl="node1" presStyleIdx="0" presStyleCnt="6">
        <dgm:presLayoutVars>
          <dgm:bulletEnabled val="1"/>
        </dgm:presLayoutVars>
      </dgm:prSet>
      <dgm:spPr/>
    </dgm:pt>
    <dgm:pt modelId="{9A810BFD-98E1-4930-A15E-1B415ACF96D1}" type="pres">
      <dgm:prSet presAssocID="{C02928DD-F52E-4CFA-A4A0-A2DD8289F564}" presName="sibTrans" presStyleLbl="sibTrans2D1" presStyleIdx="0" presStyleCnt="5"/>
      <dgm:spPr/>
    </dgm:pt>
    <dgm:pt modelId="{19335D38-A043-474C-9046-43252A40BA95}" type="pres">
      <dgm:prSet presAssocID="{C02928DD-F52E-4CFA-A4A0-A2DD8289F564}" presName="connectorText" presStyleLbl="sibTrans2D1" presStyleIdx="0" presStyleCnt="5"/>
      <dgm:spPr/>
    </dgm:pt>
    <dgm:pt modelId="{F9432F8A-33FA-4DD5-930F-3787DAE551FE}" type="pres">
      <dgm:prSet presAssocID="{6DCDAD6E-3A36-4BA2-B428-874796B33057}" presName="node" presStyleLbl="node1" presStyleIdx="1" presStyleCnt="6">
        <dgm:presLayoutVars>
          <dgm:bulletEnabled val="1"/>
        </dgm:presLayoutVars>
      </dgm:prSet>
      <dgm:spPr/>
    </dgm:pt>
    <dgm:pt modelId="{B6FC7D75-A6EA-474F-B666-A7A725950792}" type="pres">
      <dgm:prSet presAssocID="{2BD44F4C-09F3-495D-A32B-D358005212CA}" presName="sibTrans" presStyleLbl="sibTrans2D1" presStyleIdx="1" presStyleCnt="5"/>
      <dgm:spPr/>
    </dgm:pt>
    <dgm:pt modelId="{C8313667-EB63-46C2-8500-AD9C65C6FA4D}" type="pres">
      <dgm:prSet presAssocID="{2BD44F4C-09F3-495D-A32B-D358005212CA}" presName="connectorText" presStyleLbl="sibTrans2D1" presStyleIdx="1" presStyleCnt="5"/>
      <dgm:spPr/>
    </dgm:pt>
    <dgm:pt modelId="{B52F14E9-1FD8-41BA-AB4A-A58F9B1F341B}" type="pres">
      <dgm:prSet presAssocID="{B6358B3B-7B48-4366-9D30-2AC59D0B41FC}" presName="node" presStyleLbl="node1" presStyleIdx="2" presStyleCnt="6">
        <dgm:presLayoutVars>
          <dgm:bulletEnabled val="1"/>
        </dgm:presLayoutVars>
      </dgm:prSet>
      <dgm:spPr/>
    </dgm:pt>
    <dgm:pt modelId="{1783EBF4-389E-44EA-A912-02B39023ED3D}" type="pres">
      <dgm:prSet presAssocID="{93A71059-03BE-4AB5-BFD5-B45F1A1CEC4D}" presName="sibTrans" presStyleLbl="sibTrans2D1" presStyleIdx="2" presStyleCnt="5"/>
      <dgm:spPr/>
    </dgm:pt>
    <dgm:pt modelId="{93DD5C1D-78AB-4040-B03D-AAC1DD3A7CBC}" type="pres">
      <dgm:prSet presAssocID="{93A71059-03BE-4AB5-BFD5-B45F1A1CEC4D}" presName="connectorText" presStyleLbl="sibTrans2D1" presStyleIdx="2" presStyleCnt="5"/>
      <dgm:spPr/>
    </dgm:pt>
    <dgm:pt modelId="{4CEFEDC5-4E91-4FC6-8ABF-A1BC71966B4E}" type="pres">
      <dgm:prSet presAssocID="{71B7FAF9-29CB-4721-9B47-EBF1D2FA9895}" presName="node" presStyleLbl="node1" presStyleIdx="3" presStyleCnt="6">
        <dgm:presLayoutVars>
          <dgm:bulletEnabled val="1"/>
        </dgm:presLayoutVars>
      </dgm:prSet>
      <dgm:spPr/>
    </dgm:pt>
    <dgm:pt modelId="{C5C7F567-8DF5-419D-BB5D-9212A703C877}" type="pres">
      <dgm:prSet presAssocID="{137E62F4-BF9F-4150-9D8A-9640962EC61D}" presName="sibTrans" presStyleLbl="sibTrans2D1" presStyleIdx="3" presStyleCnt="5"/>
      <dgm:spPr/>
    </dgm:pt>
    <dgm:pt modelId="{1A809BBE-4DE6-46D6-86B3-62808F0797B7}" type="pres">
      <dgm:prSet presAssocID="{137E62F4-BF9F-4150-9D8A-9640962EC61D}" presName="connectorText" presStyleLbl="sibTrans2D1" presStyleIdx="3" presStyleCnt="5"/>
      <dgm:spPr/>
    </dgm:pt>
    <dgm:pt modelId="{F358E2BC-10A5-4F36-854C-3EAA44652856}" type="pres">
      <dgm:prSet presAssocID="{06E16939-A86F-4A12-A931-8E5A16F51260}" presName="node" presStyleLbl="node1" presStyleIdx="4" presStyleCnt="6">
        <dgm:presLayoutVars>
          <dgm:bulletEnabled val="1"/>
        </dgm:presLayoutVars>
      </dgm:prSet>
      <dgm:spPr/>
    </dgm:pt>
    <dgm:pt modelId="{80202F39-7181-4EAD-8948-942F750B97E9}" type="pres">
      <dgm:prSet presAssocID="{B4A8D99C-0D0D-4FA7-AFEC-A87994A06F97}" presName="sibTrans" presStyleLbl="sibTrans2D1" presStyleIdx="4" presStyleCnt="5"/>
      <dgm:spPr/>
    </dgm:pt>
    <dgm:pt modelId="{DD727377-59E5-4BE2-B2D4-D9ADB8990B7C}" type="pres">
      <dgm:prSet presAssocID="{B4A8D99C-0D0D-4FA7-AFEC-A87994A06F97}" presName="connectorText" presStyleLbl="sibTrans2D1" presStyleIdx="4" presStyleCnt="5"/>
      <dgm:spPr/>
    </dgm:pt>
    <dgm:pt modelId="{C07F60A3-B960-49EA-96AB-B4FC511AC1F8}" type="pres">
      <dgm:prSet presAssocID="{74FD5E27-07C2-4781-BB91-C77E8D625E59}" presName="node" presStyleLbl="node1" presStyleIdx="5" presStyleCnt="6">
        <dgm:presLayoutVars>
          <dgm:bulletEnabled val="1"/>
        </dgm:presLayoutVars>
      </dgm:prSet>
      <dgm:spPr/>
    </dgm:pt>
  </dgm:ptLst>
  <dgm:cxnLst>
    <dgm:cxn modelId="{9BD54A1B-B1EA-4C72-9B6D-FD7E003B996A}" type="presOf" srcId="{B4A8D99C-0D0D-4FA7-AFEC-A87994A06F97}" destId="{80202F39-7181-4EAD-8948-942F750B97E9}" srcOrd="0" destOrd="0" presId="urn:microsoft.com/office/officeart/2005/8/layout/process1"/>
    <dgm:cxn modelId="{D7311123-B90B-4B29-824B-DECD6DAD1A90}" type="presOf" srcId="{137E62F4-BF9F-4150-9D8A-9640962EC61D}" destId="{C5C7F567-8DF5-419D-BB5D-9212A703C877}" srcOrd="0" destOrd="0" presId="urn:microsoft.com/office/officeart/2005/8/layout/process1"/>
    <dgm:cxn modelId="{2C80C13A-9982-41C8-898D-614CF1F96B1D}" type="presOf" srcId="{71B7FAF9-29CB-4721-9B47-EBF1D2FA9895}" destId="{4CEFEDC5-4E91-4FC6-8ABF-A1BC71966B4E}" srcOrd="0" destOrd="0" presId="urn:microsoft.com/office/officeart/2005/8/layout/process1"/>
    <dgm:cxn modelId="{44095C5C-5CCF-43BB-B550-C01A6A14A6A8}" type="presOf" srcId="{74FD5E27-07C2-4781-BB91-C77E8D625E59}" destId="{C07F60A3-B960-49EA-96AB-B4FC511AC1F8}" srcOrd="0" destOrd="0" presId="urn:microsoft.com/office/officeart/2005/8/layout/process1"/>
    <dgm:cxn modelId="{763BEA65-FCE4-4BF4-8368-CDB32BFE7487}" type="presOf" srcId="{93A71059-03BE-4AB5-BFD5-B45F1A1CEC4D}" destId="{93DD5C1D-78AB-4040-B03D-AAC1DD3A7CBC}" srcOrd="1" destOrd="0" presId="urn:microsoft.com/office/officeart/2005/8/layout/process1"/>
    <dgm:cxn modelId="{D9CAC86D-C14E-47B3-9A2D-E2E9993E73C8}" srcId="{3D34C549-B824-47A4-8F95-F8200C68262E}" destId="{1734F0D5-9782-437D-96B4-AAE0D06C8373}" srcOrd="0" destOrd="0" parTransId="{3635CE4B-8F05-407B-AB5F-DB7ACF321D14}" sibTransId="{C02928DD-F52E-4CFA-A4A0-A2DD8289F564}"/>
    <dgm:cxn modelId="{FFE77D6F-CE09-49E3-9EC1-9471F679DACE}" type="presOf" srcId="{B4A8D99C-0D0D-4FA7-AFEC-A87994A06F97}" destId="{DD727377-59E5-4BE2-B2D4-D9ADB8990B7C}" srcOrd="1" destOrd="0" presId="urn:microsoft.com/office/officeart/2005/8/layout/process1"/>
    <dgm:cxn modelId="{10AC8A72-0E80-4BAB-8B2F-07B1500BFBD5}" type="presOf" srcId="{C02928DD-F52E-4CFA-A4A0-A2DD8289F564}" destId="{9A810BFD-98E1-4930-A15E-1B415ACF96D1}" srcOrd="0" destOrd="0" presId="urn:microsoft.com/office/officeart/2005/8/layout/process1"/>
    <dgm:cxn modelId="{9AC3EB53-4AE7-4BA5-BAD3-B69308B3AF3B}" type="presOf" srcId="{137E62F4-BF9F-4150-9D8A-9640962EC61D}" destId="{1A809BBE-4DE6-46D6-86B3-62808F0797B7}" srcOrd="1" destOrd="0" presId="urn:microsoft.com/office/officeart/2005/8/layout/process1"/>
    <dgm:cxn modelId="{BB73E257-FC9F-4382-AAB4-8F92AFC5AFB5}" type="presOf" srcId="{C02928DD-F52E-4CFA-A4A0-A2DD8289F564}" destId="{19335D38-A043-474C-9046-43252A40BA95}" srcOrd="1" destOrd="0" presId="urn:microsoft.com/office/officeart/2005/8/layout/process1"/>
    <dgm:cxn modelId="{53009F7D-5CF5-4610-B79E-4DC5EC3F28E9}" srcId="{3D34C549-B824-47A4-8F95-F8200C68262E}" destId="{B6358B3B-7B48-4366-9D30-2AC59D0B41FC}" srcOrd="2" destOrd="0" parTransId="{B3779970-445E-4755-AAF1-A718C27678B6}" sibTransId="{93A71059-03BE-4AB5-BFD5-B45F1A1CEC4D}"/>
    <dgm:cxn modelId="{5F8CA980-2B33-4ABA-B126-A56618EA33CF}" type="presOf" srcId="{B6358B3B-7B48-4366-9D30-2AC59D0B41FC}" destId="{B52F14E9-1FD8-41BA-AB4A-A58F9B1F341B}" srcOrd="0" destOrd="0" presId="urn:microsoft.com/office/officeart/2005/8/layout/process1"/>
    <dgm:cxn modelId="{526C3185-04BF-47A2-BB5F-FBBAEC181C46}" type="presOf" srcId="{1734F0D5-9782-437D-96B4-AAE0D06C8373}" destId="{EF44778A-3140-46D0-B1D4-C340D37F2BBF}" srcOrd="0" destOrd="0" presId="urn:microsoft.com/office/officeart/2005/8/layout/process1"/>
    <dgm:cxn modelId="{AFE5338C-E82F-4428-A9BD-835F3F42EF3F}" type="presOf" srcId="{3D34C549-B824-47A4-8F95-F8200C68262E}" destId="{759606B1-077E-49B2-A010-DC88C22ABF99}" srcOrd="0" destOrd="0" presId="urn:microsoft.com/office/officeart/2005/8/layout/process1"/>
    <dgm:cxn modelId="{ACE8B98F-F24B-4089-B79A-C101082F8718}" type="presOf" srcId="{06E16939-A86F-4A12-A931-8E5A16F51260}" destId="{F358E2BC-10A5-4F36-854C-3EAA44652856}" srcOrd="0" destOrd="0" presId="urn:microsoft.com/office/officeart/2005/8/layout/process1"/>
    <dgm:cxn modelId="{7F85CB8F-AD1D-460B-B48E-CA0FB2764E41}" type="presOf" srcId="{2BD44F4C-09F3-495D-A32B-D358005212CA}" destId="{B6FC7D75-A6EA-474F-B666-A7A725950792}" srcOrd="0" destOrd="0" presId="urn:microsoft.com/office/officeart/2005/8/layout/process1"/>
    <dgm:cxn modelId="{BDAD4AB1-3854-4604-816F-D827A56EBF0F}" srcId="{3D34C549-B824-47A4-8F95-F8200C68262E}" destId="{74FD5E27-07C2-4781-BB91-C77E8D625E59}" srcOrd="5" destOrd="0" parTransId="{8FF6B842-F535-4AAB-965E-7C04B99A48B7}" sibTransId="{B00F6B75-CABF-4585-A982-F7B9264EAED5}"/>
    <dgm:cxn modelId="{9DBD7BB1-828F-4E72-846A-06AB402CA960}" srcId="{3D34C549-B824-47A4-8F95-F8200C68262E}" destId="{6DCDAD6E-3A36-4BA2-B428-874796B33057}" srcOrd="1" destOrd="0" parTransId="{AD63AD7F-0C26-4060-AFB6-5264121CB91A}" sibTransId="{2BD44F4C-09F3-495D-A32B-D358005212CA}"/>
    <dgm:cxn modelId="{565915B7-2632-43E1-941E-6D7742ABDE48}" srcId="{3D34C549-B824-47A4-8F95-F8200C68262E}" destId="{71B7FAF9-29CB-4721-9B47-EBF1D2FA9895}" srcOrd="3" destOrd="0" parTransId="{A99E8B16-9A31-4F9E-882B-E8B8C3FA3E8C}" sibTransId="{137E62F4-BF9F-4150-9D8A-9640962EC61D}"/>
    <dgm:cxn modelId="{1616FDBF-BC81-4C37-AB5D-AF10BA057CFA}" type="presOf" srcId="{93A71059-03BE-4AB5-BFD5-B45F1A1CEC4D}" destId="{1783EBF4-389E-44EA-A912-02B39023ED3D}" srcOrd="0" destOrd="0" presId="urn:microsoft.com/office/officeart/2005/8/layout/process1"/>
    <dgm:cxn modelId="{3DB8F9D8-1C63-4CBE-8E2E-F14991F9FFDB}" type="presOf" srcId="{2BD44F4C-09F3-495D-A32B-D358005212CA}" destId="{C8313667-EB63-46C2-8500-AD9C65C6FA4D}" srcOrd="1" destOrd="0" presId="urn:microsoft.com/office/officeart/2005/8/layout/process1"/>
    <dgm:cxn modelId="{A1AF6FD9-17B9-4EB1-91D2-128656FFAE2A}" srcId="{3D34C549-B824-47A4-8F95-F8200C68262E}" destId="{06E16939-A86F-4A12-A931-8E5A16F51260}" srcOrd="4" destOrd="0" parTransId="{D54BCB1E-3581-49D9-8643-93F85DF5A76A}" sibTransId="{B4A8D99C-0D0D-4FA7-AFEC-A87994A06F97}"/>
    <dgm:cxn modelId="{707C84ED-A74B-4FA0-ABB0-9DFCF50700ED}" type="presOf" srcId="{6DCDAD6E-3A36-4BA2-B428-874796B33057}" destId="{F9432F8A-33FA-4DD5-930F-3787DAE551FE}" srcOrd="0" destOrd="0" presId="urn:microsoft.com/office/officeart/2005/8/layout/process1"/>
    <dgm:cxn modelId="{7BC018A1-631D-4430-B18C-E05396DB5284}" type="presParOf" srcId="{759606B1-077E-49B2-A010-DC88C22ABF99}" destId="{EF44778A-3140-46D0-B1D4-C340D37F2BBF}" srcOrd="0" destOrd="0" presId="urn:microsoft.com/office/officeart/2005/8/layout/process1"/>
    <dgm:cxn modelId="{E2F0B810-9B66-4CC9-937A-6CE7EECA0FEF}" type="presParOf" srcId="{759606B1-077E-49B2-A010-DC88C22ABF99}" destId="{9A810BFD-98E1-4930-A15E-1B415ACF96D1}" srcOrd="1" destOrd="0" presId="urn:microsoft.com/office/officeart/2005/8/layout/process1"/>
    <dgm:cxn modelId="{B8106A7B-1774-436E-9F55-4B53032878C8}" type="presParOf" srcId="{9A810BFD-98E1-4930-A15E-1B415ACF96D1}" destId="{19335D38-A043-474C-9046-43252A40BA95}" srcOrd="0" destOrd="0" presId="urn:microsoft.com/office/officeart/2005/8/layout/process1"/>
    <dgm:cxn modelId="{0E90ADE6-BD4A-4FAF-A924-0288A2596C2A}" type="presParOf" srcId="{759606B1-077E-49B2-A010-DC88C22ABF99}" destId="{F9432F8A-33FA-4DD5-930F-3787DAE551FE}" srcOrd="2" destOrd="0" presId="urn:microsoft.com/office/officeart/2005/8/layout/process1"/>
    <dgm:cxn modelId="{4F016820-C3C8-46E0-88AB-D9E367E95AAE}" type="presParOf" srcId="{759606B1-077E-49B2-A010-DC88C22ABF99}" destId="{B6FC7D75-A6EA-474F-B666-A7A725950792}" srcOrd="3" destOrd="0" presId="urn:microsoft.com/office/officeart/2005/8/layout/process1"/>
    <dgm:cxn modelId="{E78603B0-A921-44F4-A64A-A6116911E1B4}" type="presParOf" srcId="{B6FC7D75-A6EA-474F-B666-A7A725950792}" destId="{C8313667-EB63-46C2-8500-AD9C65C6FA4D}" srcOrd="0" destOrd="0" presId="urn:microsoft.com/office/officeart/2005/8/layout/process1"/>
    <dgm:cxn modelId="{D0C08120-8DF3-4AB2-B84B-9ED1596E6D96}" type="presParOf" srcId="{759606B1-077E-49B2-A010-DC88C22ABF99}" destId="{B52F14E9-1FD8-41BA-AB4A-A58F9B1F341B}" srcOrd="4" destOrd="0" presId="urn:microsoft.com/office/officeart/2005/8/layout/process1"/>
    <dgm:cxn modelId="{776F2321-85C0-4DAB-BDE3-4D1083236389}" type="presParOf" srcId="{759606B1-077E-49B2-A010-DC88C22ABF99}" destId="{1783EBF4-389E-44EA-A912-02B39023ED3D}" srcOrd="5" destOrd="0" presId="urn:microsoft.com/office/officeart/2005/8/layout/process1"/>
    <dgm:cxn modelId="{6679D9F1-0D41-4A4B-BC7C-FA3DB5418778}" type="presParOf" srcId="{1783EBF4-389E-44EA-A912-02B39023ED3D}" destId="{93DD5C1D-78AB-4040-B03D-AAC1DD3A7CBC}" srcOrd="0" destOrd="0" presId="urn:microsoft.com/office/officeart/2005/8/layout/process1"/>
    <dgm:cxn modelId="{0701B327-8244-4115-95A7-F239A2D51F51}" type="presParOf" srcId="{759606B1-077E-49B2-A010-DC88C22ABF99}" destId="{4CEFEDC5-4E91-4FC6-8ABF-A1BC71966B4E}" srcOrd="6" destOrd="0" presId="urn:microsoft.com/office/officeart/2005/8/layout/process1"/>
    <dgm:cxn modelId="{8C8A8B6C-60BD-44AF-B547-1A7210891804}" type="presParOf" srcId="{759606B1-077E-49B2-A010-DC88C22ABF99}" destId="{C5C7F567-8DF5-419D-BB5D-9212A703C877}" srcOrd="7" destOrd="0" presId="urn:microsoft.com/office/officeart/2005/8/layout/process1"/>
    <dgm:cxn modelId="{A342DDF5-FB54-465B-A1E0-3D6A782A3BDD}" type="presParOf" srcId="{C5C7F567-8DF5-419D-BB5D-9212A703C877}" destId="{1A809BBE-4DE6-46D6-86B3-62808F0797B7}" srcOrd="0" destOrd="0" presId="urn:microsoft.com/office/officeart/2005/8/layout/process1"/>
    <dgm:cxn modelId="{AA539681-CF50-46F2-AE7F-4BDD397EFBCB}" type="presParOf" srcId="{759606B1-077E-49B2-A010-DC88C22ABF99}" destId="{F358E2BC-10A5-4F36-854C-3EAA44652856}" srcOrd="8" destOrd="0" presId="urn:microsoft.com/office/officeart/2005/8/layout/process1"/>
    <dgm:cxn modelId="{80669BA2-7E34-43A2-A881-42A70FFE256E}" type="presParOf" srcId="{759606B1-077E-49B2-A010-DC88C22ABF99}" destId="{80202F39-7181-4EAD-8948-942F750B97E9}" srcOrd="9" destOrd="0" presId="urn:microsoft.com/office/officeart/2005/8/layout/process1"/>
    <dgm:cxn modelId="{769E93E3-0F2F-422D-8DF0-DDC9FF8327B5}" type="presParOf" srcId="{80202F39-7181-4EAD-8948-942F750B97E9}" destId="{DD727377-59E5-4BE2-B2D4-D9ADB8990B7C}" srcOrd="0" destOrd="0" presId="urn:microsoft.com/office/officeart/2005/8/layout/process1"/>
    <dgm:cxn modelId="{ECF041B5-7C1D-4DCB-A024-349C09A2609F}" type="presParOf" srcId="{759606B1-077E-49B2-A010-DC88C22ABF99}" destId="{C07F60A3-B960-49EA-96AB-B4FC511AC1F8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D34C549-B824-47A4-8F95-F8200C68262E}" type="doc">
      <dgm:prSet loTypeId="urn:microsoft.com/office/officeart/2005/8/layout/process1" loCatId="process" qsTypeId="urn:microsoft.com/office/officeart/2005/8/quickstyle/simple1" qsCatId="simple" csTypeId="urn:microsoft.com/office/officeart/2005/8/colors/colorful3" csCatId="colorful" phldr="1"/>
      <dgm:spPr/>
    </dgm:pt>
    <dgm:pt modelId="{1734F0D5-9782-437D-96B4-AAE0D06C8373}">
      <dgm:prSet phldrT="[Text]" phldr="0"/>
      <dgm:spPr/>
      <dgm:t>
        <a:bodyPr/>
        <a:lstStyle/>
        <a:p>
          <a:pPr rtl="0"/>
          <a:r>
            <a:rPr lang="en-US" dirty="0">
              <a:latin typeface="Arial" panose="020B0604020202020204"/>
            </a:rPr>
            <a:t>Image Folders</a:t>
          </a:r>
          <a:endParaRPr lang="en-US" dirty="0"/>
        </a:p>
      </dgm:t>
    </dgm:pt>
    <dgm:pt modelId="{3635CE4B-8F05-407B-AB5F-DB7ACF321D14}" type="parTrans" cxnId="{D9CAC86D-C14E-47B3-9A2D-E2E9993E73C8}">
      <dgm:prSet/>
      <dgm:spPr/>
    </dgm:pt>
    <dgm:pt modelId="{C02928DD-F52E-4CFA-A4A0-A2DD8289F564}" type="sibTrans" cxnId="{D9CAC86D-C14E-47B3-9A2D-E2E9993E73C8}">
      <dgm:prSet/>
      <dgm:spPr/>
      <dgm:t>
        <a:bodyPr/>
        <a:lstStyle/>
        <a:p>
          <a:endParaRPr lang="en-US"/>
        </a:p>
      </dgm:t>
    </dgm:pt>
    <dgm:pt modelId="{6DCDAD6E-3A36-4BA2-B428-874796B33057}">
      <dgm:prSet phldrT="[Text]" phldr="0"/>
      <dgm:spPr/>
      <dgm:t>
        <a:bodyPr/>
        <a:lstStyle/>
        <a:p>
          <a:pPr rtl="0"/>
          <a:r>
            <a:rPr lang="en-US" dirty="0">
              <a:latin typeface="Arial" panose="020B0604020202020204"/>
            </a:rPr>
            <a:t>MegaDetector Model</a:t>
          </a:r>
          <a:endParaRPr lang="en-US" dirty="0"/>
        </a:p>
      </dgm:t>
    </dgm:pt>
    <dgm:pt modelId="{AD63AD7F-0C26-4060-AFB6-5264121CB91A}" type="parTrans" cxnId="{9DBD7BB1-828F-4E72-846A-06AB402CA960}">
      <dgm:prSet/>
      <dgm:spPr/>
    </dgm:pt>
    <dgm:pt modelId="{2BD44F4C-09F3-495D-A32B-D358005212CA}" type="sibTrans" cxnId="{9DBD7BB1-828F-4E72-846A-06AB402CA960}">
      <dgm:prSet/>
      <dgm:spPr/>
      <dgm:t>
        <a:bodyPr/>
        <a:lstStyle/>
        <a:p>
          <a:endParaRPr lang="en-US"/>
        </a:p>
      </dgm:t>
    </dgm:pt>
    <dgm:pt modelId="{B6358B3B-7B48-4366-9D30-2AC59D0B41FC}">
      <dgm:prSet phldrT="[Text]" phldr="0"/>
      <dgm:spPr/>
      <dgm:t>
        <a:bodyPr/>
        <a:lstStyle/>
        <a:p>
          <a:pPr rtl="0"/>
          <a:r>
            <a:rPr lang="en-US" dirty="0">
              <a:latin typeface="Arial" panose="020B0604020202020204"/>
            </a:rPr>
            <a:t>Output JSON Response</a:t>
          </a:r>
          <a:endParaRPr lang="en-US" dirty="0"/>
        </a:p>
      </dgm:t>
    </dgm:pt>
    <dgm:pt modelId="{B3779970-445E-4755-AAF1-A718C27678B6}" type="parTrans" cxnId="{53009F7D-5CF5-4610-B79E-4DC5EC3F28E9}">
      <dgm:prSet/>
      <dgm:spPr/>
    </dgm:pt>
    <dgm:pt modelId="{93A71059-03BE-4AB5-BFD5-B45F1A1CEC4D}" type="sibTrans" cxnId="{53009F7D-5CF5-4610-B79E-4DC5EC3F28E9}">
      <dgm:prSet/>
      <dgm:spPr/>
      <dgm:t>
        <a:bodyPr/>
        <a:lstStyle/>
        <a:p>
          <a:endParaRPr lang="en-US"/>
        </a:p>
      </dgm:t>
    </dgm:pt>
    <dgm:pt modelId="{71B7FAF9-29CB-4721-9B47-EBF1D2FA9895}">
      <dgm:prSet phldr="0"/>
      <dgm:spPr/>
      <dgm:t>
        <a:bodyPr/>
        <a:lstStyle/>
        <a:p>
          <a:pPr rtl="0"/>
          <a:r>
            <a:rPr lang="en-US" dirty="0">
              <a:latin typeface="Arial" panose="020B0604020202020204"/>
            </a:rPr>
            <a:t>Import to Timelapse2</a:t>
          </a:r>
        </a:p>
      </dgm:t>
    </dgm:pt>
    <dgm:pt modelId="{A99E8B16-9A31-4F9E-882B-E8B8C3FA3E8C}" type="parTrans" cxnId="{565915B7-2632-43E1-941E-6D7742ABDE48}">
      <dgm:prSet/>
      <dgm:spPr/>
    </dgm:pt>
    <dgm:pt modelId="{137E62F4-BF9F-4150-9D8A-9640962EC61D}" type="sibTrans" cxnId="{565915B7-2632-43E1-941E-6D7742ABDE48}">
      <dgm:prSet/>
      <dgm:spPr/>
      <dgm:t>
        <a:bodyPr/>
        <a:lstStyle/>
        <a:p>
          <a:endParaRPr lang="en-US"/>
        </a:p>
      </dgm:t>
    </dgm:pt>
    <dgm:pt modelId="{06E16939-A86F-4A12-A931-8E5A16F51260}">
      <dgm:prSet phldr="0"/>
      <dgm:spPr/>
      <dgm:t>
        <a:bodyPr/>
        <a:lstStyle/>
        <a:p>
          <a:pPr rtl="0"/>
          <a:r>
            <a:rPr lang="en-US" dirty="0">
              <a:latin typeface="Arial" panose="020B0604020202020204"/>
            </a:rPr>
            <a:t>Select Category</a:t>
          </a:r>
        </a:p>
      </dgm:t>
    </dgm:pt>
    <dgm:pt modelId="{D54BCB1E-3581-49D9-8643-93F85DF5A76A}" type="parTrans" cxnId="{A1AF6FD9-17B9-4EB1-91D2-128656FFAE2A}">
      <dgm:prSet/>
      <dgm:spPr/>
    </dgm:pt>
    <dgm:pt modelId="{B4A8D99C-0D0D-4FA7-AFEC-A87994A06F97}" type="sibTrans" cxnId="{A1AF6FD9-17B9-4EB1-91D2-128656FFAE2A}">
      <dgm:prSet/>
      <dgm:spPr/>
      <dgm:t>
        <a:bodyPr/>
        <a:lstStyle/>
        <a:p>
          <a:endParaRPr lang="en-US"/>
        </a:p>
      </dgm:t>
    </dgm:pt>
    <dgm:pt modelId="{74FD5E27-07C2-4781-BB91-C77E8D625E59}">
      <dgm:prSet phldr="0"/>
      <dgm:spPr/>
      <dgm:t>
        <a:bodyPr/>
        <a:lstStyle/>
        <a:p>
          <a:pPr rtl="0"/>
          <a:r>
            <a:rPr lang="en-US" dirty="0">
              <a:latin typeface="Arial" panose="020B0604020202020204"/>
            </a:rPr>
            <a:t>Analyze Images</a:t>
          </a:r>
        </a:p>
      </dgm:t>
    </dgm:pt>
    <dgm:pt modelId="{8FF6B842-F535-4AAB-965E-7C04B99A48B7}" type="parTrans" cxnId="{BDAD4AB1-3854-4604-816F-D827A56EBF0F}">
      <dgm:prSet/>
      <dgm:spPr/>
    </dgm:pt>
    <dgm:pt modelId="{B00F6B75-CABF-4585-A982-F7B9264EAED5}" type="sibTrans" cxnId="{BDAD4AB1-3854-4604-816F-D827A56EBF0F}">
      <dgm:prSet/>
      <dgm:spPr/>
    </dgm:pt>
    <dgm:pt modelId="{759606B1-077E-49B2-A010-DC88C22ABF99}" type="pres">
      <dgm:prSet presAssocID="{3D34C549-B824-47A4-8F95-F8200C68262E}" presName="Name0" presStyleCnt="0">
        <dgm:presLayoutVars>
          <dgm:dir/>
          <dgm:resizeHandles val="exact"/>
        </dgm:presLayoutVars>
      </dgm:prSet>
      <dgm:spPr/>
    </dgm:pt>
    <dgm:pt modelId="{EF44778A-3140-46D0-B1D4-C340D37F2BBF}" type="pres">
      <dgm:prSet presAssocID="{1734F0D5-9782-437D-96B4-AAE0D06C8373}" presName="node" presStyleLbl="node1" presStyleIdx="0" presStyleCnt="6">
        <dgm:presLayoutVars>
          <dgm:bulletEnabled val="1"/>
        </dgm:presLayoutVars>
      </dgm:prSet>
      <dgm:spPr/>
    </dgm:pt>
    <dgm:pt modelId="{9A810BFD-98E1-4930-A15E-1B415ACF96D1}" type="pres">
      <dgm:prSet presAssocID="{C02928DD-F52E-4CFA-A4A0-A2DD8289F564}" presName="sibTrans" presStyleLbl="sibTrans2D1" presStyleIdx="0" presStyleCnt="5"/>
      <dgm:spPr/>
    </dgm:pt>
    <dgm:pt modelId="{19335D38-A043-474C-9046-43252A40BA95}" type="pres">
      <dgm:prSet presAssocID="{C02928DD-F52E-4CFA-A4A0-A2DD8289F564}" presName="connectorText" presStyleLbl="sibTrans2D1" presStyleIdx="0" presStyleCnt="5"/>
      <dgm:spPr/>
    </dgm:pt>
    <dgm:pt modelId="{F9432F8A-33FA-4DD5-930F-3787DAE551FE}" type="pres">
      <dgm:prSet presAssocID="{6DCDAD6E-3A36-4BA2-B428-874796B33057}" presName="node" presStyleLbl="node1" presStyleIdx="1" presStyleCnt="6">
        <dgm:presLayoutVars>
          <dgm:bulletEnabled val="1"/>
        </dgm:presLayoutVars>
      </dgm:prSet>
      <dgm:spPr/>
    </dgm:pt>
    <dgm:pt modelId="{B6FC7D75-A6EA-474F-B666-A7A725950792}" type="pres">
      <dgm:prSet presAssocID="{2BD44F4C-09F3-495D-A32B-D358005212CA}" presName="sibTrans" presStyleLbl="sibTrans2D1" presStyleIdx="1" presStyleCnt="5"/>
      <dgm:spPr/>
    </dgm:pt>
    <dgm:pt modelId="{C8313667-EB63-46C2-8500-AD9C65C6FA4D}" type="pres">
      <dgm:prSet presAssocID="{2BD44F4C-09F3-495D-A32B-D358005212CA}" presName="connectorText" presStyleLbl="sibTrans2D1" presStyleIdx="1" presStyleCnt="5"/>
      <dgm:spPr/>
    </dgm:pt>
    <dgm:pt modelId="{B52F14E9-1FD8-41BA-AB4A-A58F9B1F341B}" type="pres">
      <dgm:prSet presAssocID="{B6358B3B-7B48-4366-9D30-2AC59D0B41FC}" presName="node" presStyleLbl="node1" presStyleIdx="2" presStyleCnt="6">
        <dgm:presLayoutVars>
          <dgm:bulletEnabled val="1"/>
        </dgm:presLayoutVars>
      </dgm:prSet>
      <dgm:spPr/>
    </dgm:pt>
    <dgm:pt modelId="{1783EBF4-389E-44EA-A912-02B39023ED3D}" type="pres">
      <dgm:prSet presAssocID="{93A71059-03BE-4AB5-BFD5-B45F1A1CEC4D}" presName="sibTrans" presStyleLbl="sibTrans2D1" presStyleIdx="2" presStyleCnt="5"/>
      <dgm:spPr/>
    </dgm:pt>
    <dgm:pt modelId="{93DD5C1D-78AB-4040-B03D-AAC1DD3A7CBC}" type="pres">
      <dgm:prSet presAssocID="{93A71059-03BE-4AB5-BFD5-B45F1A1CEC4D}" presName="connectorText" presStyleLbl="sibTrans2D1" presStyleIdx="2" presStyleCnt="5"/>
      <dgm:spPr/>
    </dgm:pt>
    <dgm:pt modelId="{4CEFEDC5-4E91-4FC6-8ABF-A1BC71966B4E}" type="pres">
      <dgm:prSet presAssocID="{71B7FAF9-29CB-4721-9B47-EBF1D2FA9895}" presName="node" presStyleLbl="node1" presStyleIdx="3" presStyleCnt="6">
        <dgm:presLayoutVars>
          <dgm:bulletEnabled val="1"/>
        </dgm:presLayoutVars>
      </dgm:prSet>
      <dgm:spPr/>
    </dgm:pt>
    <dgm:pt modelId="{C5C7F567-8DF5-419D-BB5D-9212A703C877}" type="pres">
      <dgm:prSet presAssocID="{137E62F4-BF9F-4150-9D8A-9640962EC61D}" presName="sibTrans" presStyleLbl="sibTrans2D1" presStyleIdx="3" presStyleCnt="5"/>
      <dgm:spPr/>
    </dgm:pt>
    <dgm:pt modelId="{1A809BBE-4DE6-46D6-86B3-62808F0797B7}" type="pres">
      <dgm:prSet presAssocID="{137E62F4-BF9F-4150-9D8A-9640962EC61D}" presName="connectorText" presStyleLbl="sibTrans2D1" presStyleIdx="3" presStyleCnt="5"/>
      <dgm:spPr/>
    </dgm:pt>
    <dgm:pt modelId="{F358E2BC-10A5-4F36-854C-3EAA44652856}" type="pres">
      <dgm:prSet presAssocID="{06E16939-A86F-4A12-A931-8E5A16F51260}" presName="node" presStyleLbl="node1" presStyleIdx="4" presStyleCnt="6">
        <dgm:presLayoutVars>
          <dgm:bulletEnabled val="1"/>
        </dgm:presLayoutVars>
      </dgm:prSet>
      <dgm:spPr/>
    </dgm:pt>
    <dgm:pt modelId="{80202F39-7181-4EAD-8948-942F750B97E9}" type="pres">
      <dgm:prSet presAssocID="{B4A8D99C-0D0D-4FA7-AFEC-A87994A06F97}" presName="sibTrans" presStyleLbl="sibTrans2D1" presStyleIdx="4" presStyleCnt="5"/>
      <dgm:spPr/>
    </dgm:pt>
    <dgm:pt modelId="{DD727377-59E5-4BE2-B2D4-D9ADB8990B7C}" type="pres">
      <dgm:prSet presAssocID="{B4A8D99C-0D0D-4FA7-AFEC-A87994A06F97}" presName="connectorText" presStyleLbl="sibTrans2D1" presStyleIdx="4" presStyleCnt="5"/>
      <dgm:spPr/>
    </dgm:pt>
    <dgm:pt modelId="{C07F60A3-B960-49EA-96AB-B4FC511AC1F8}" type="pres">
      <dgm:prSet presAssocID="{74FD5E27-07C2-4781-BB91-C77E8D625E59}" presName="node" presStyleLbl="node1" presStyleIdx="5" presStyleCnt="6">
        <dgm:presLayoutVars>
          <dgm:bulletEnabled val="1"/>
        </dgm:presLayoutVars>
      </dgm:prSet>
      <dgm:spPr/>
    </dgm:pt>
  </dgm:ptLst>
  <dgm:cxnLst>
    <dgm:cxn modelId="{9BD54A1B-B1EA-4C72-9B6D-FD7E003B996A}" type="presOf" srcId="{B4A8D99C-0D0D-4FA7-AFEC-A87994A06F97}" destId="{80202F39-7181-4EAD-8948-942F750B97E9}" srcOrd="0" destOrd="0" presId="urn:microsoft.com/office/officeart/2005/8/layout/process1"/>
    <dgm:cxn modelId="{D7311123-B90B-4B29-824B-DECD6DAD1A90}" type="presOf" srcId="{137E62F4-BF9F-4150-9D8A-9640962EC61D}" destId="{C5C7F567-8DF5-419D-BB5D-9212A703C877}" srcOrd="0" destOrd="0" presId="urn:microsoft.com/office/officeart/2005/8/layout/process1"/>
    <dgm:cxn modelId="{2C80C13A-9982-41C8-898D-614CF1F96B1D}" type="presOf" srcId="{71B7FAF9-29CB-4721-9B47-EBF1D2FA9895}" destId="{4CEFEDC5-4E91-4FC6-8ABF-A1BC71966B4E}" srcOrd="0" destOrd="0" presId="urn:microsoft.com/office/officeart/2005/8/layout/process1"/>
    <dgm:cxn modelId="{44095C5C-5CCF-43BB-B550-C01A6A14A6A8}" type="presOf" srcId="{74FD5E27-07C2-4781-BB91-C77E8D625E59}" destId="{C07F60A3-B960-49EA-96AB-B4FC511AC1F8}" srcOrd="0" destOrd="0" presId="urn:microsoft.com/office/officeart/2005/8/layout/process1"/>
    <dgm:cxn modelId="{763BEA65-FCE4-4BF4-8368-CDB32BFE7487}" type="presOf" srcId="{93A71059-03BE-4AB5-BFD5-B45F1A1CEC4D}" destId="{93DD5C1D-78AB-4040-B03D-AAC1DD3A7CBC}" srcOrd="1" destOrd="0" presId="urn:microsoft.com/office/officeart/2005/8/layout/process1"/>
    <dgm:cxn modelId="{D9CAC86D-C14E-47B3-9A2D-E2E9993E73C8}" srcId="{3D34C549-B824-47A4-8F95-F8200C68262E}" destId="{1734F0D5-9782-437D-96B4-AAE0D06C8373}" srcOrd="0" destOrd="0" parTransId="{3635CE4B-8F05-407B-AB5F-DB7ACF321D14}" sibTransId="{C02928DD-F52E-4CFA-A4A0-A2DD8289F564}"/>
    <dgm:cxn modelId="{FFE77D6F-CE09-49E3-9EC1-9471F679DACE}" type="presOf" srcId="{B4A8D99C-0D0D-4FA7-AFEC-A87994A06F97}" destId="{DD727377-59E5-4BE2-B2D4-D9ADB8990B7C}" srcOrd="1" destOrd="0" presId="urn:microsoft.com/office/officeart/2005/8/layout/process1"/>
    <dgm:cxn modelId="{10AC8A72-0E80-4BAB-8B2F-07B1500BFBD5}" type="presOf" srcId="{C02928DD-F52E-4CFA-A4A0-A2DD8289F564}" destId="{9A810BFD-98E1-4930-A15E-1B415ACF96D1}" srcOrd="0" destOrd="0" presId="urn:microsoft.com/office/officeart/2005/8/layout/process1"/>
    <dgm:cxn modelId="{9AC3EB53-4AE7-4BA5-BAD3-B69308B3AF3B}" type="presOf" srcId="{137E62F4-BF9F-4150-9D8A-9640962EC61D}" destId="{1A809BBE-4DE6-46D6-86B3-62808F0797B7}" srcOrd="1" destOrd="0" presId="urn:microsoft.com/office/officeart/2005/8/layout/process1"/>
    <dgm:cxn modelId="{BB73E257-FC9F-4382-AAB4-8F92AFC5AFB5}" type="presOf" srcId="{C02928DD-F52E-4CFA-A4A0-A2DD8289F564}" destId="{19335D38-A043-474C-9046-43252A40BA95}" srcOrd="1" destOrd="0" presId="urn:microsoft.com/office/officeart/2005/8/layout/process1"/>
    <dgm:cxn modelId="{53009F7D-5CF5-4610-B79E-4DC5EC3F28E9}" srcId="{3D34C549-B824-47A4-8F95-F8200C68262E}" destId="{B6358B3B-7B48-4366-9D30-2AC59D0B41FC}" srcOrd="2" destOrd="0" parTransId="{B3779970-445E-4755-AAF1-A718C27678B6}" sibTransId="{93A71059-03BE-4AB5-BFD5-B45F1A1CEC4D}"/>
    <dgm:cxn modelId="{5F8CA980-2B33-4ABA-B126-A56618EA33CF}" type="presOf" srcId="{B6358B3B-7B48-4366-9D30-2AC59D0B41FC}" destId="{B52F14E9-1FD8-41BA-AB4A-A58F9B1F341B}" srcOrd="0" destOrd="0" presId="urn:microsoft.com/office/officeart/2005/8/layout/process1"/>
    <dgm:cxn modelId="{526C3185-04BF-47A2-BB5F-FBBAEC181C46}" type="presOf" srcId="{1734F0D5-9782-437D-96B4-AAE0D06C8373}" destId="{EF44778A-3140-46D0-B1D4-C340D37F2BBF}" srcOrd="0" destOrd="0" presId="urn:microsoft.com/office/officeart/2005/8/layout/process1"/>
    <dgm:cxn modelId="{AFE5338C-E82F-4428-A9BD-835F3F42EF3F}" type="presOf" srcId="{3D34C549-B824-47A4-8F95-F8200C68262E}" destId="{759606B1-077E-49B2-A010-DC88C22ABF99}" srcOrd="0" destOrd="0" presId="urn:microsoft.com/office/officeart/2005/8/layout/process1"/>
    <dgm:cxn modelId="{ACE8B98F-F24B-4089-B79A-C101082F8718}" type="presOf" srcId="{06E16939-A86F-4A12-A931-8E5A16F51260}" destId="{F358E2BC-10A5-4F36-854C-3EAA44652856}" srcOrd="0" destOrd="0" presId="urn:microsoft.com/office/officeart/2005/8/layout/process1"/>
    <dgm:cxn modelId="{7F85CB8F-AD1D-460B-B48E-CA0FB2764E41}" type="presOf" srcId="{2BD44F4C-09F3-495D-A32B-D358005212CA}" destId="{B6FC7D75-A6EA-474F-B666-A7A725950792}" srcOrd="0" destOrd="0" presId="urn:microsoft.com/office/officeart/2005/8/layout/process1"/>
    <dgm:cxn modelId="{BDAD4AB1-3854-4604-816F-D827A56EBF0F}" srcId="{3D34C549-B824-47A4-8F95-F8200C68262E}" destId="{74FD5E27-07C2-4781-BB91-C77E8D625E59}" srcOrd="5" destOrd="0" parTransId="{8FF6B842-F535-4AAB-965E-7C04B99A48B7}" sibTransId="{B00F6B75-CABF-4585-A982-F7B9264EAED5}"/>
    <dgm:cxn modelId="{9DBD7BB1-828F-4E72-846A-06AB402CA960}" srcId="{3D34C549-B824-47A4-8F95-F8200C68262E}" destId="{6DCDAD6E-3A36-4BA2-B428-874796B33057}" srcOrd="1" destOrd="0" parTransId="{AD63AD7F-0C26-4060-AFB6-5264121CB91A}" sibTransId="{2BD44F4C-09F3-495D-A32B-D358005212CA}"/>
    <dgm:cxn modelId="{565915B7-2632-43E1-941E-6D7742ABDE48}" srcId="{3D34C549-B824-47A4-8F95-F8200C68262E}" destId="{71B7FAF9-29CB-4721-9B47-EBF1D2FA9895}" srcOrd="3" destOrd="0" parTransId="{A99E8B16-9A31-4F9E-882B-E8B8C3FA3E8C}" sibTransId="{137E62F4-BF9F-4150-9D8A-9640962EC61D}"/>
    <dgm:cxn modelId="{1616FDBF-BC81-4C37-AB5D-AF10BA057CFA}" type="presOf" srcId="{93A71059-03BE-4AB5-BFD5-B45F1A1CEC4D}" destId="{1783EBF4-389E-44EA-A912-02B39023ED3D}" srcOrd="0" destOrd="0" presId="urn:microsoft.com/office/officeart/2005/8/layout/process1"/>
    <dgm:cxn modelId="{3DB8F9D8-1C63-4CBE-8E2E-F14991F9FFDB}" type="presOf" srcId="{2BD44F4C-09F3-495D-A32B-D358005212CA}" destId="{C8313667-EB63-46C2-8500-AD9C65C6FA4D}" srcOrd="1" destOrd="0" presId="urn:microsoft.com/office/officeart/2005/8/layout/process1"/>
    <dgm:cxn modelId="{A1AF6FD9-17B9-4EB1-91D2-128656FFAE2A}" srcId="{3D34C549-B824-47A4-8F95-F8200C68262E}" destId="{06E16939-A86F-4A12-A931-8E5A16F51260}" srcOrd="4" destOrd="0" parTransId="{D54BCB1E-3581-49D9-8643-93F85DF5A76A}" sibTransId="{B4A8D99C-0D0D-4FA7-AFEC-A87994A06F97}"/>
    <dgm:cxn modelId="{707C84ED-A74B-4FA0-ABB0-9DFCF50700ED}" type="presOf" srcId="{6DCDAD6E-3A36-4BA2-B428-874796B33057}" destId="{F9432F8A-33FA-4DD5-930F-3787DAE551FE}" srcOrd="0" destOrd="0" presId="urn:microsoft.com/office/officeart/2005/8/layout/process1"/>
    <dgm:cxn modelId="{7BC018A1-631D-4430-B18C-E05396DB5284}" type="presParOf" srcId="{759606B1-077E-49B2-A010-DC88C22ABF99}" destId="{EF44778A-3140-46D0-B1D4-C340D37F2BBF}" srcOrd="0" destOrd="0" presId="urn:microsoft.com/office/officeart/2005/8/layout/process1"/>
    <dgm:cxn modelId="{E2F0B810-9B66-4CC9-937A-6CE7EECA0FEF}" type="presParOf" srcId="{759606B1-077E-49B2-A010-DC88C22ABF99}" destId="{9A810BFD-98E1-4930-A15E-1B415ACF96D1}" srcOrd="1" destOrd="0" presId="urn:microsoft.com/office/officeart/2005/8/layout/process1"/>
    <dgm:cxn modelId="{B8106A7B-1774-436E-9F55-4B53032878C8}" type="presParOf" srcId="{9A810BFD-98E1-4930-A15E-1B415ACF96D1}" destId="{19335D38-A043-474C-9046-43252A40BA95}" srcOrd="0" destOrd="0" presId="urn:microsoft.com/office/officeart/2005/8/layout/process1"/>
    <dgm:cxn modelId="{0E90ADE6-BD4A-4FAF-A924-0288A2596C2A}" type="presParOf" srcId="{759606B1-077E-49B2-A010-DC88C22ABF99}" destId="{F9432F8A-33FA-4DD5-930F-3787DAE551FE}" srcOrd="2" destOrd="0" presId="urn:microsoft.com/office/officeart/2005/8/layout/process1"/>
    <dgm:cxn modelId="{4F016820-C3C8-46E0-88AB-D9E367E95AAE}" type="presParOf" srcId="{759606B1-077E-49B2-A010-DC88C22ABF99}" destId="{B6FC7D75-A6EA-474F-B666-A7A725950792}" srcOrd="3" destOrd="0" presId="urn:microsoft.com/office/officeart/2005/8/layout/process1"/>
    <dgm:cxn modelId="{E78603B0-A921-44F4-A64A-A6116911E1B4}" type="presParOf" srcId="{B6FC7D75-A6EA-474F-B666-A7A725950792}" destId="{C8313667-EB63-46C2-8500-AD9C65C6FA4D}" srcOrd="0" destOrd="0" presId="urn:microsoft.com/office/officeart/2005/8/layout/process1"/>
    <dgm:cxn modelId="{D0C08120-8DF3-4AB2-B84B-9ED1596E6D96}" type="presParOf" srcId="{759606B1-077E-49B2-A010-DC88C22ABF99}" destId="{B52F14E9-1FD8-41BA-AB4A-A58F9B1F341B}" srcOrd="4" destOrd="0" presId="urn:microsoft.com/office/officeart/2005/8/layout/process1"/>
    <dgm:cxn modelId="{776F2321-85C0-4DAB-BDE3-4D1083236389}" type="presParOf" srcId="{759606B1-077E-49B2-A010-DC88C22ABF99}" destId="{1783EBF4-389E-44EA-A912-02B39023ED3D}" srcOrd="5" destOrd="0" presId="urn:microsoft.com/office/officeart/2005/8/layout/process1"/>
    <dgm:cxn modelId="{6679D9F1-0D41-4A4B-BC7C-FA3DB5418778}" type="presParOf" srcId="{1783EBF4-389E-44EA-A912-02B39023ED3D}" destId="{93DD5C1D-78AB-4040-B03D-AAC1DD3A7CBC}" srcOrd="0" destOrd="0" presId="urn:microsoft.com/office/officeart/2005/8/layout/process1"/>
    <dgm:cxn modelId="{0701B327-8244-4115-95A7-F239A2D51F51}" type="presParOf" srcId="{759606B1-077E-49B2-A010-DC88C22ABF99}" destId="{4CEFEDC5-4E91-4FC6-8ABF-A1BC71966B4E}" srcOrd="6" destOrd="0" presId="urn:microsoft.com/office/officeart/2005/8/layout/process1"/>
    <dgm:cxn modelId="{8C8A8B6C-60BD-44AF-B547-1A7210891804}" type="presParOf" srcId="{759606B1-077E-49B2-A010-DC88C22ABF99}" destId="{C5C7F567-8DF5-419D-BB5D-9212A703C877}" srcOrd="7" destOrd="0" presId="urn:microsoft.com/office/officeart/2005/8/layout/process1"/>
    <dgm:cxn modelId="{A342DDF5-FB54-465B-A1E0-3D6A782A3BDD}" type="presParOf" srcId="{C5C7F567-8DF5-419D-BB5D-9212A703C877}" destId="{1A809BBE-4DE6-46D6-86B3-62808F0797B7}" srcOrd="0" destOrd="0" presId="urn:microsoft.com/office/officeart/2005/8/layout/process1"/>
    <dgm:cxn modelId="{AA539681-CF50-46F2-AE7F-4BDD397EFBCB}" type="presParOf" srcId="{759606B1-077E-49B2-A010-DC88C22ABF99}" destId="{F358E2BC-10A5-4F36-854C-3EAA44652856}" srcOrd="8" destOrd="0" presId="urn:microsoft.com/office/officeart/2005/8/layout/process1"/>
    <dgm:cxn modelId="{80669BA2-7E34-43A2-A881-42A70FFE256E}" type="presParOf" srcId="{759606B1-077E-49B2-A010-DC88C22ABF99}" destId="{80202F39-7181-4EAD-8948-942F750B97E9}" srcOrd="9" destOrd="0" presId="urn:microsoft.com/office/officeart/2005/8/layout/process1"/>
    <dgm:cxn modelId="{769E93E3-0F2F-422D-8DF0-DDC9FF8327B5}" type="presParOf" srcId="{80202F39-7181-4EAD-8948-942F750B97E9}" destId="{DD727377-59E5-4BE2-B2D4-D9ADB8990B7C}" srcOrd="0" destOrd="0" presId="urn:microsoft.com/office/officeart/2005/8/layout/process1"/>
    <dgm:cxn modelId="{ECF041B5-7C1D-4DCB-A024-349C09A2609F}" type="presParOf" srcId="{759606B1-077E-49B2-A010-DC88C22ABF99}" destId="{C07F60A3-B960-49EA-96AB-B4FC511AC1F8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D34C549-B824-47A4-8F95-F8200C68262E}" type="doc">
      <dgm:prSet loTypeId="urn:microsoft.com/office/officeart/2005/8/layout/process1" loCatId="process" qsTypeId="urn:microsoft.com/office/officeart/2005/8/quickstyle/simple1" qsCatId="simple" csTypeId="urn:microsoft.com/office/officeart/2005/8/colors/colorful3" csCatId="colorful" phldr="1"/>
      <dgm:spPr/>
    </dgm:pt>
    <dgm:pt modelId="{1734F0D5-9782-437D-96B4-AAE0D06C8373}">
      <dgm:prSet phldrT="[Text]" phldr="0"/>
      <dgm:spPr/>
      <dgm:t>
        <a:bodyPr/>
        <a:lstStyle/>
        <a:p>
          <a:pPr rtl="0"/>
          <a:r>
            <a:rPr lang="en-US" dirty="0">
              <a:latin typeface="Arial" panose="020B0604020202020204"/>
            </a:rPr>
            <a:t>Image Folders</a:t>
          </a:r>
          <a:endParaRPr lang="en-US" dirty="0"/>
        </a:p>
      </dgm:t>
    </dgm:pt>
    <dgm:pt modelId="{3635CE4B-8F05-407B-AB5F-DB7ACF321D14}" type="parTrans" cxnId="{D9CAC86D-C14E-47B3-9A2D-E2E9993E73C8}">
      <dgm:prSet/>
      <dgm:spPr/>
    </dgm:pt>
    <dgm:pt modelId="{C02928DD-F52E-4CFA-A4A0-A2DD8289F564}" type="sibTrans" cxnId="{D9CAC86D-C14E-47B3-9A2D-E2E9993E73C8}">
      <dgm:prSet/>
      <dgm:spPr/>
      <dgm:t>
        <a:bodyPr/>
        <a:lstStyle/>
        <a:p>
          <a:endParaRPr lang="en-US"/>
        </a:p>
      </dgm:t>
    </dgm:pt>
    <dgm:pt modelId="{6DCDAD6E-3A36-4BA2-B428-874796B33057}">
      <dgm:prSet phldrT="[Text]" phldr="0"/>
      <dgm:spPr/>
      <dgm:t>
        <a:bodyPr/>
        <a:lstStyle/>
        <a:p>
          <a:pPr rtl="0"/>
          <a:r>
            <a:rPr lang="en-US" dirty="0">
              <a:latin typeface="Arial" panose="020B0604020202020204"/>
            </a:rPr>
            <a:t>MegaDetector Model</a:t>
          </a:r>
          <a:endParaRPr lang="en-US" dirty="0"/>
        </a:p>
      </dgm:t>
    </dgm:pt>
    <dgm:pt modelId="{AD63AD7F-0C26-4060-AFB6-5264121CB91A}" type="parTrans" cxnId="{9DBD7BB1-828F-4E72-846A-06AB402CA960}">
      <dgm:prSet/>
      <dgm:spPr/>
    </dgm:pt>
    <dgm:pt modelId="{2BD44F4C-09F3-495D-A32B-D358005212CA}" type="sibTrans" cxnId="{9DBD7BB1-828F-4E72-846A-06AB402CA960}">
      <dgm:prSet/>
      <dgm:spPr/>
      <dgm:t>
        <a:bodyPr/>
        <a:lstStyle/>
        <a:p>
          <a:endParaRPr lang="en-US"/>
        </a:p>
      </dgm:t>
    </dgm:pt>
    <dgm:pt modelId="{B6358B3B-7B48-4366-9D30-2AC59D0B41FC}">
      <dgm:prSet phldrT="[Text]" phldr="0"/>
      <dgm:spPr/>
      <dgm:t>
        <a:bodyPr/>
        <a:lstStyle/>
        <a:p>
          <a:pPr rtl="0"/>
          <a:r>
            <a:rPr lang="en-US" dirty="0">
              <a:latin typeface="Arial" panose="020B0604020202020204"/>
            </a:rPr>
            <a:t>Output JSON Response</a:t>
          </a:r>
          <a:endParaRPr lang="en-US" dirty="0"/>
        </a:p>
      </dgm:t>
    </dgm:pt>
    <dgm:pt modelId="{B3779970-445E-4755-AAF1-A718C27678B6}" type="parTrans" cxnId="{53009F7D-5CF5-4610-B79E-4DC5EC3F28E9}">
      <dgm:prSet/>
      <dgm:spPr/>
    </dgm:pt>
    <dgm:pt modelId="{93A71059-03BE-4AB5-BFD5-B45F1A1CEC4D}" type="sibTrans" cxnId="{53009F7D-5CF5-4610-B79E-4DC5EC3F28E9}">
      <dgm:prSet/>
      <dgm:spPr/>
      <dgm:t>
        <a:bodyPr/>
        <a:lstStyle/>
        <a:p>
          <a:endParaRPr lang="en-US"/>
        </a:p>
      </dgm:t>
    </dgm:pt>
    <dgm:pt modelId="{71B7FAF9-29CB-4721-9B47-EBF1D2FA9895}">
      <dgm:prSet phldr="0"/>
      <dgm:spPr/>
      <dgm:t>
        <a:bodyPr/>
        <a:lstStyle/>
        <a:p>
          <a:pPr rtl="0"/>
          <a:r>
            <a:rPr lang="en-US" dirty="0">
              <a:latin typeface="Arial" panose="020B0604020202020204"/>
            </a:rPr>
            <a:t>Import to Timelapse2</a:t>
          </a:r>
        </a:p>
      </dgm:t>
    </dgm:pt>
    <dgm:pt modelId="{A99E8B16-9A31-4F9E-882B-E8B8C3FA3E8C}" type="parTrans" cxnId="{565915B7-2632-43E1-941E-6D7742ABDE48}">
      <dgm:prSet/>
      <dgm:spPr/>
    </dgm:pt>
    <dgm:pt modelId="{137E62F4-BF9F-4150-9D8A-9640962EC61D}" type="sibTrans" cxnId="{565915B7-2632-43E1-941E-6D7742ABDE48}">
      <dgm:prSet/>
      <dgm:spPr/>
      <dgm:t>
        <a:bodyPr/>
        <a:lstStyle/>
        <a:p>
          <a:endParaRPr lang="en-US"/>
        </a:p>
      </dgm:t>
    </dgm:pt>
    <dgm:pt modelId="{06E16939-A86F-4A12-A931-8E5A16F51260}">
      <dgm:prSet phldr="0"/>
      <dgm:spPr/>
      <dgm:t>
        <a:bodyPr/>
        <a:lstStyle/>
        <a:p>
          <a:pPr rtl="0"/>
          <a:r>
            <a:rPr lang="en-US" dirty="0">
              <a:latin typeface="Arial" panose="020B0604020202020204"/>
            </a:rPr>
            <a:t>Select Category</a:t>
          </a:r>
        </a:p>
      </dgm:t>
    </dgm:pt>
    <dgm:pt modelId="{D54BCB1E-3581-49D9-8643-93F85DF5A76A}" type="parTrans" cxnId="{A1AF6FD9-17B9-4EB1-91D2-128656FFAE2A}">
      <dgm:prSet/>
      <dgm:spPr/>
    </dgm:pt>
    <dgm:pt modelId="{B4A8D99C-0D0D-4FA7-AFEC-A87994A06F97}" type="sibTrans" cxnId="{A1AF6FD9-17B9-4EB1-91D2-128656FFAE2A}">
      <dgm:prSet/>
      <dgm:spPr/>
      <dgm:t>
        <a:bodyPr/>
        <a:lstStyle/>
        <a:p>
          <a:endParaRPr lang="en-US"/>
        </a:p>
      </dgm:t>
    </dgm:pt>
    <dgm:pt modelId="{74FD5E27-07C2-4781-BB91-C77E8D625E59}">
      <dgm:prSet phldr="0"/>
      <dgm:spPr/>
      <dgm:t>
        <a:bodyPr/>
        <a:lstStyle/>
        <a:p>
          <a:pPr rtl="0"/>
          <a:r>
            <a:rPr lang="en-US" dirty="0">
              <a:latin typeface="Arial" panose="020B0604020202020204"/>
            </a:rPr>
            <a:t>Analyze Images</a:t>
          </a:r>
        </a:p>
      </dgm:t>
    </dgm:pt>
    <dgm:pt modelId="{8FF6B842-F535-4AAB-965E-7C04B99A48B7}" type="parTrans" cxnId="{BDAD4AB1-3854-4604-816F-D827A56EBF0F}">
      <dgm:prSet/>
      <dgm:spPr/>
    </dgm:pt>
    <dgm:pt modelId="{B00F6B75-CABF-4585-A982-F7B9264EAED5}" type="sibTrans" cxnId="{BDAD4AB1-3854-4604-816F-D827A56EBF0F}">
      <dgm:prSet/>
      <dgm:spPr/>
    </dgm:pt>
    <dgm:pt modelId="{759606B1-077E-49B2-A010-DC88C22ABF99}" type="pres">
      <dgm:prSet presAssocID="{3D34C549-B824-47A4-8F95-F8200C68262E}" presName="Name0" presStyleCnt="0">
        <dgm:presLayoutVars>
          <dgm:dir/>
          <dgm:resizeHandles val="exact"/>
        </dgm:presLayoutVars>
      </dgm:prSet>
      <dgm:spPr/>
    </dgm:pt>
    <dgm:pt modelId="{EF44778A-3140-46D0-B1D4-C340D37F2BBF}" type="pres">
      <dgm:prSet presAssocID="{1734F0D5-9782-437D-96B4-AAE0D06C8373}" presName="node" presStyleLbl="node1" presStyleIdx="0" presStyleCnt="6">
        <dgm:presLayoutVars>
          <dgm:bulletEnabled val="1"/>
        </dgm:presLayoutVars>
      </dgm:prSet>
      <dgm:spPr/>
    </dgm:pt>
    <dgm:pt modelId="{9A810BFD-98E1-4930-A15E-1B415ACF96D1}" type="pres">
      <dgm:prSet presAssocID="{C02928DD-F52E-4CFA-A4A0-A2DD8289F564}" presName="sibTrans" presStyleLbl="sibTrans2D1" presStyleIdx="0" presStyleCnt="5"/>
      <dgm:spPr/>
    </dgm:pt>
    <dgm:pt modelId="{19335D38-A043-474C-9046-43252A40BA95}" type="pres">
      <dgm:prSet presAssocID="{C02928DD-F52E-4CFA-A4A0-A2DD8289F564}" presName="connectorText" presStyleLbl="sibTrans2D1" presStyleIdx="0" presStyleCnt="5"/>
      <dgm:spPr/>
    </dgm:pt>
    <dgm:pt modelId="{F9432F8A-33FA-4DD5-930F-3787DAE551FE}" type="pres">
      <dgm:prSet presAssocID="{6DCDAD6E-3A36-4BA2-B428-874796B33057}" presName="node" presStyleLbl="node1" presStyleIdx="1" presStyleCnt="6">
        <dgm:presLayoutVars>
          <dgm:bulletEnabled val="1"/>
        </dgm:presLayoutVars>
      </dgm:prSet>
      <dgm:spPr/>
    </dgm:pt>
    <dgm:pt modelId="{B6FC7D75-A6EA-474F-B666-A7A725950792}" type="pres">
      <dgm:prSet presAssocID="{2BD44F4C-09F3-495D-A32B-D358005212CA}" presName="sibTrans" presStyleLbl="sibTrans2D1" presStyleIdx="1" presStyleCnt="5"/>
      <dgm:spPr/>
    </dgm:pt>
    <dgm:pt modelId="{C8313667-EB63-46C2-8500-AD9C65C6FA4D}" type="pres">
      <dgm:prSet presAssocID="{2BD44F4C-09F3-495D-A32B-D358005212CA}" presName="connectorText" presStyleLbl="sibTrans2D1" presStyleIdx="1" presStyleCnt="5"/>
      <dgm:spPr/>
    </dgm:pt>
    <dgm:pt modelId="{B52F14E9-1FD8-41BA-AB4A-A58F9B1F341B}" type="pres">
      <dgm:prSet presAssocID="{B6358B3B-7B48-4366-9D30-2AC59D0B41FC}" presName="node" presStyleLbl="node1" presStyleIdx="2" presStyleCnt="6">
        <dgm:presLayoutVars>
          <dgm:bulletEnabled val="1"/>
        </dgm:presLayoutVars>
      </dgm:prSet>
      <dgm:spPr/>
    </dgm:pt>
    <dgm:pt modelId="{1783EBF4-389E-44EA-A912-02B39023ED3D}" type="pres">
      <dgm:prSet presAssocID="{93A71059-03BE-4AB5-BFD5-B45F1A1CEC4D}" presName="sibTrans" presStyleLbl="sibTrans2D1" presStyleIdx="2" presStyleCnt="5"/>
      <dgm:spPr/>
    </dgm:pt>
    <dgm:pt modelId="{93DD5C1D-78AB-4040-B03D-AAC1DD3A7CBC}" type="pres">
      <dgm:prSet presAssocID="{93A71059-03BE-4AB5-BFD5-B45F1A1CEC4D}" presName="connectorText" presStyleLbl="sibTrans2D1" presStyleIdx="2" presStyleCnt="5"/>
      <dgm:spPr/>
    </dgm:pt>
    <dgm:pt modelId="{4CEFEDC5-4E91-4FC6-8ABF-A1BC71966B4E}" type="pres">
      <dgm:prSet presAssocID="{71B7FAF9-29CB-4721-9B47-EBF1D2FA9895}" presName="node" presStyleLbl="node1" presStyleIdx="3" presStyleCnt="6">
        <dgm:presLayoutVars>
          <dgm:bulletEnabled val="1"/>
        </dgm:presLayoutVars>
      </dgm:prSet>
      <dgm:spPr/>
    </dgm:pt>
    <dgm:pt modelId="{C5C7F567-8DF5-419D-BB5D-9212A703C877}" type="pres">
      <dgm:prSet presAssocID="{137E62F4-BF9F-4150-9D8A-9640962EC61D}" presName="sibTrans" presStyleLbl="sibTrans2D1" presStyleIdx="3" presStyleCnt="5"/>
      <dgm:spPr/>
    </dgm:pt>
    <dgm:pt modelId="{1A809BBE-4DE6-46D6-86B3-62808F0797B7}" type="pres">
      <dgm:prSet presAssocID="{137E62F4-BF9F-4150-9D8A-9640962EC61D}" presName="connectorText" presStyleLbl="sibTrans2D1" presStyleIdx="3" presStyleCnt="5"/>
      <dgm:spPr/>
    </dgm:pt>
    <dgm:pt modelId="{F358E2BC-10A5-4F36-854C-3EAA44652856}" type="pres">
      <dgm:prSet presAssocID="{06E16939-A86F-4A12-A931-8E5A16F51260}" presName="node" presStyleLbl="node1" presStyleIdx="4" presStyleCnt="6">
        <dgm:presLayoutVars>
          <dgm:bulletEnabled val="1"/>
        </dgm:presLayoutVars>
      </dgm:prSet>
      <dgm:spPr/>
    </dgm:pt>
    <dgm:pt modelId="{80202F39-7181-4EAD-8948-942F750B97E9}" type="pres">
      <dgm:prSet presAssocID="{B4A8D99C-0D0D-4FA7-AFEC-A87994A06F97}" presName="sibTrans" presStyleLbl="sibTrans2D1" presStyleIdx="4" presStyleCnt="5"/>
      <dgm:spPr/>
    </dgm:pt>
    <dgm:pt modelId="{DD727377-59E5-4BE2-B2D4-D9ADB8990B7C}" type="pres">
      <dgm:prSet presAssocID="{B4A8D99C-0D0D-4FA7-AFEC-A87994A06F97}" presName="connectorText" presStyleLbl="sibTrans2D1" presStyleIdx="4" presStyleCnt="5"/>
      <dgm:spPr/>
    </dgm:pt>
    <dgm:pt modelId="{C07F60A3-B960-49EA-96AB-B4FC511AC1F8}" type="pres">
      <dgm:prSet presAssocID="{74FD5E27-07C2-4781-BB91-C77E8D625E59}" presName="node" presStyleLbl="node1" presStyleIdx="5" presStyleCnt="6">
        <dgm:presLayoutVars>
          <dgm:bulletEnabled val="1"/>
        </dgm:presLayoutVars>
      </dgm:prSet>
      <dgm:spPr/>
    </dgm:pt>
  </dgm:ptLst>
  <dgm:cxnLst>
    <dgm:cxn modelId="{9BD54A1B-B1EA-4C72-9B6D-FD7E003B996A}" type="presOf" srcId="{B4A8D99C-0D0D-4FA7-AFEC-A87994A06F97}" destId="{80202F39-7181-4EAD-8948-942F750B97E9}" srcOrd="0" destOrd="0" presId="urn:microsoft.com/office/officeart/2005/8/layout/process1"/>
    <dgm:cxn modelId="{D7311123-B90B-4B29-824B-DECD6DAD1A90}" type="presOf" srcId="{137E62F4-BF9F-4150-9D8A-9640962EC61D}" destId="{C5C7F567-8DF5-419D-BB5D-9212A703C877}" srcOrd="0" destOrd="0" presId="urn:microsoft.com/office/officeart/2005/8/layout/process1"/>
    <dgm:cxn modelId="{2C80C13A-9982-41C8-898D-614CF1F96B1D}" type="presOf" srcId="{71B7FAF9-29CB-4721-9B47-EBF1D2FA9895}" destId="{4CEFEDC5-4E91-4FC6-8ABF-A1BC71966B4E}" srcOrd="0" destOrd="0" presId="urn:microsoft.com/office/officeart/2005/8/layout/process1"/>
    <dgm:cxn modelId="{44095C5C-5CCF-43BB-B550-C01A6A14A6A8}" type="presOf" srcId="{74FD5E27-07C2-4781-BB91-C77E8D625E59}" destId="{C07F60A3-B960-49EA-96AB-B4FC511AC1F8}" srcOrd="0" destOrd="0" presId="urn:microsoft.com/office/officeart/2005/8/layout/process1"/>
    <dgm:cxn modelId="{763BEA65-FCE4-4BF4-8368-CDB32BFE7487}" type="presOf" srcId="{93A71059-03BE-4AB5-BFD5-B45F1A1CEC4D}" destId="{93DD5C1D-78AB-4040-B03D-AAC1DD3A7CBC}" srcOrd="1" destOrd="0" presId="urn:microsoft.com/office/officeart/2005/8/layout/process1"/>
    <dgm:cxn modelId="{D9CAC86D-C14E-47B3-9A2D-E2E9993E73C8}" srcId="{3D34C549-B824-47A4-8F95-F8200C68262E}" destId="{1734F0D5-9782-437D-96B4-AAE0D06C8373}" srcOrd="0" destOrd="0" parTransId="{3635CE4B-8F05-407B-AB5F-DB7ACF321D14}" sibTransId="{C02928DD-F52E-4CFA-A4A0-A2DD8289F564}"/>
    <dgm:cxn modelId="{FFE77D6F-CE09-49E3-9EC1-9471F679DACE}" type="presOf" srcId="{B4A8D99C-0D0D-4FA7-AFEC-A87994A06F97}" destId="{DD727377-59E5-4BE2-B2D4-D9ADB8990B7C}" srcOrd="1" destOrd="0" presId="urn:microsoft.com/office/officeart/2005/8/layout/process1"/>
    <dgm:cxn modelId="{10AC8A72-0E80-4BAB-8B2F-07B1500BFBD5}" type="presOf" srcId="{C02928DD-F52E-4CFA-A4A0-A2DD8289F564}" destId="{9A810BFD-98E1-4930-A15E-1B415ACF96D1}" srcOrd="0" destOrd="0" presId="urn:microsoft.com/office/officeart/2005/8/layout/process1"/>
    <dgm:cxn modelId="{9AC3EB53-4AE7-4BA5-BAD3-B69308B3AF3B}" type="presOf" srcId="{137E62F4-BF9F-4150-9D8A-9640962EC61D}" destId="{1A809BBE-4DE6-46D6-86B3-62808F0797B7}" srcOrd="1" destOrd="0" presId="urn:microsoft.com/office/officeart/2005/8/layout/process1"/>
    <dgm:cxn modelId="{BB73E257-FC9F-4382-AAB4-8F92AFC5AFB5}" type="presOf" srcId="{C02928DD-F52E-4CFA-A4A0-A2DD8289F564}" destId="{19335D38-A043-474C-9046-43252A40BA95}" srcOrd="1" destOrd="0" presId="urn:microsoft.com/office/officeart/2005/8/layout/process1"/>
    <dgm:cxn modelId="{53009F7D-5CF5-4610-B79E-4DC5EC3F28E9}" srcId="{3D34C549-B824-47A4-8F95-F8200C68262E}" destId="{B6358B3B-7B48-4366-9D30-2AC59D0B41FC}" srcOrd="2" destOrd="0" parTransId="{B3779970-445E-4755-AAF1-A718C27678B6}" sibTransId="{93A71059-03BE-4AB5-BFD5-B45F1A1CEC4D}"/>
    <dgm:cxn modelId="{5F8CA980-2B33-4ABA-B126-A56618EA33CF}" type="presOf" srcId="{B6358B3B-7B48-4366-9D30-2AC59D0B41FC}" destId="{B52F14E9-1FD8-41BA-AB4A-A58F9B1F341B}" srcOrd="0" destOrd="0" presId="urn:microsoft.com/office/officeart/2005/8/layout/process1"/>
    <dgm:cxn modelId="{526C3185-04BF-47A2-BB5F-FBBAEC181C46}" type="presOf" srcId="{1734F0D5-9782-437D-96B4-AAE0D06C8373}" destId="{EF44778A-3140-46D0-B1D4-C340D37F2BBF}" srcOrd="0" destOrd="0" presId="urn:microsoft.com/office/officeart/2005/8/layout/process1"/>
    <dgm:cxn modelId="{AFE5338C-E82F-4428-A9BD-835F3F42EF3F}" type="presOf" srcId="{3D34C549-B824-47A4-8F95-F8200C68262E}" destId="{759606B1-077E-49B2-A010-DC88C22ABF99}" srcOrd="0" destOrd="0" presId="urn:microsoft.com/office/officeart/2005/8/layout/process1"/>
    <dgm:cxn modelId="{ACE8B98F-F24B-4089-B79A-C101082F8718}" type="presOf" srcId="{06E16939-A86F-4A12-A931-8E5A16F51260}" destId="{F358E2BC-10A5-4F36-854C-3EAA44652856}" srcOrd="0" destOrd="0" presId="urn:microsoft.com/office/officeart/2005/8/layout/process1"/>
    <dgm:cxn modelId="{7F85CB8F-AD1D-460B-B48E-CA0FB2764E41}" type="presOf" srcId="{2BD44F4C-09F3-495D-A32B-D358005212CA}" destId="{B6FC7D75-A6EA-474F-B666-A7A725950792}" srcOrd="0" destOrd="0" presId="urn:microsoft.com/office/officeart/2005/8/layout/process1"/>
    <dgm:cxn modelId="{BDAD4AB1-3854-4604-816F-D827A56EBF0F}" srcId="{3D34C549-B824-47A4-8F95-F8200C68262E}" destId="{74FD5E27-07C2-4781-BB91-C77E8D625E59}" srcOrd="5" destOrd="0" parTransId="{8FF6B842-F535-4AAB-965E-7C04B99A48B7}" sibTransId="{B00F6B75-CABF-4585-A982-F7B9264EAED5}"/>
    <dgm:cxn modelId="{9DBD7BB1-828F-4E72-846A-06AB402CA960}" srcId="{3D34C549-B824-47A4-8F95-F8200C68262E}" destId="{6DCDAD6E-3A36-4BA2-B428-874796B33057}" srcOrd="1" destOrd="0" parTransId="{AD63AD7F-0C26-4060-AFB6-5264121CB91A}" sibTransId="{2BD44F4C-09F3-495D-A32B-D358005212CA}"/>
    <dgm:cxn modelId="{565915B7-2632-43E1-941E-6D7742ABDE48}" srcId="{3D34C549-B824-47A4-8F95-F8200C68262E}" destId="{71B7FAF9-29CB-4721-9B47-EBF1D2FA9895}" srcOrd="3" destOrd="0" parTransId="{A99E8B16-9A31-4F9E-882B-E8B8C3FA3E8C}" sibTransId="{137E62F4-BF9F-4150-9D8A-9640962EC61D}"/>
    <dgm:cxn modelId="{1616FDBF-BC81-4C37-AB5D-AF10BA057CFA}" type="presOf" srcId="{93A71059-03BE-4AB5-BFD5-B45F1A1CEC4D}" destId="{1783EBF4-389E-44EA-A912-02B39023ED3D}" srcOrd="0" destOrd="0" presId="urn:microsoft.com/office/officeart/2005/8/layout/process1"/>
    <dgm:cxn modelId="{3DB8F9D8-1C63-4CBE-8E2E-F14991F9FFDB}" type="presOf" srcId="{2BD44F4C-09F3-495D-A32B-D358005212CA}" destId="{C8313667-EB63-46C2-8500-AD9C65C6FA4D}" srcOrd="1" destOrd="0" presId="urn:microsoft.com/office/officeart/2005/8/layout/process1"/>
    <dgm:cxn modelId="{A1AF6FD9-17B9-4EB1-91D2-128656FFAE2A}" srcId="{3D34C549-B824-47A4-8F95-F8200C68262E}" destId="{06E16939-A86F-4A12-A931-8E5A16F51260}" srcOrd="4" destOrd="0" parTransId="{D54BCB1E-3581-49D9-8643-93F85DF5A76A}" sibTransId="{B4A8D99C-0D0D-4FA7-AFEC-A87994A06F97}"/>
    <dgm:cxn modelId="{707C84ED-A74B-4FA0-ABB0-9DFCF50700ED}" type="presOf" srcId="{6DCDAD6E-3A36-4BA2-B428-874796B33057}" destId="{F9432F8A-33FA-4DD5-930F-3787DAE551FE}" srcOrd="0" destOrd="0" presId="urn:microsoft.com/office/officeart/2005/8/layout/process1"/>
    <dgm:cxn modelId="{7BC018A1-631D-4430-B18C-E05396DB5284}" type="presParOf" srcId="{759606B1-077E-49B2-A010-DC88C22ABF99}" destId="{EF44778A-3140-46D0-B1D4-C340D37F2BBF}" srcOrd="0" destOrd="0" presId="urn:microsoft.com/office/officeart/2005/8/layout/process1"/>
    <dgm:cxn modelId="{E2F0B810-9B66-4CC9-937A-6CE7EECA0FEF}" type="presParOf" srcId="{759606B1-077E-49B2-A010-DC88C22ABF99}" destId="{9A810BFD-98E1-4930-A15E-1B415ACF96D1}" srcOrd="1" destOrd="0" presId="urn:microsoft.com/office/officeart/2005/8/layout/process1"/>
    <dgm:cxn modelId="{B8106A7B-1774-436E-9F55-4B53032878C8}" type="presParOf" srcId="{9A810BFD-98E1-4930-A15E-1B415ACF96D1}" destId="{19335D38-A043-474C-9046-43252A40BA95}" srcOrd="0" destOrd="0" presId="urn:microsoft.com/office/officeart/2005/8/layout/process1"/>
    <dgm:cxn modelId="{0E90ADE6-BD4A-4FAF-A924-0288A2596C2A}" type="presParOf" srcId="{759606B1-077E-49B2-A010-DC88C22ABF99}" destId="{F9432F8A-33FA-4DD5-930F-3787DAE551FE}" srcOrd="2" destOrd="0" presId="urn:microsoft.com/office/officeart/2005/8/layout/process1"/>
    <dgm:cxn modelId="{4F016820-C3C8-46E0-88AB-D9E367E95AAE}" type="presParOf" srcId="{759606B1-077E-49B2-A010-DC88C22ABF99}" destId="{B6FC7D75-A6EA-474F-B666-A7A725950792}" srcOrd="3" destOrd="0" presId="urn:microsoft.com/office/officeart/2005/8/layout/process1"/>
    <dgm:cxn modelId="{E78603B0-A921-44F4-A64A-A6116911E1B4}" type="presParOf" srcId="{B6FC7D75-A6EA-474F-B666-A7A725950792}" destId="{C8313667-EB63-46C2-8500-AD9C65C6FA4D}" srcOrd="0" destOrd="0" presId="urn:microsoft.com/office/officeart/2005/8/layout/process1"/>
    <dgm:cxn modelId="{D0C08120-8DF3-4AB2-B84B-9ED1596E6D96}" type="presParOf" srcId="{759606B1-077E-49B2-A010-DC88C22ABF99}" destId="{B52F14E9-1FD8-41BA-AB4A-A58F9B1F341B}" srcOrd="4" destOrd="0" presId="urn:microsoft.com/office/officeart/2005/8/layout/process1"/>
    <dgm:cxn modelId="{776F2321-85C0-4DAB-BDE3-4D1083236389}" type="presParOf" srcId="{759606B1-077E-49B2-A010-DC88C22ABF99}" destId="{1783EBF4-389E-44EA-A912-02B39023ED3D}" srcOrd="5" destOrd="0" presId="urn:microsoft.com/office/officeart/2005/8/layout/process1"/>
    <dgm:cxn modelId="{6679D9F1-0D41-4A4B-BC7C-FA3DB5418778}" type="presParOf" srcId="{1783EBF4-389E-44EA-A912-02B39023ED3D}" destId="{93DD5C1D-78AB-4040-B03D-AAC1DD3A7CBC}" srcOrd="0" destOrd="0" presId="urn:microsoft.com/office/officeart/2005/8/layout/process1"/>
    <dgm:cxn modelId="{0701B327-8244-4115-95A7-F239A2D51F51}" type="presParOf" srcId="{759606B1-077E-49B2-A010-DC88C22ABF99}" destId="{4CEFEDC5-4E91-4FC6-8ABF-A1BC71966B4E}" srcOrd="6" destOrd="0" presId="urn:microsoft.com/office/officeart/2005/8/layout/process1"/>
    <dgm:cxn modelId="{8C8A8B6C-60BD-44AF-B547-1A7210891804}" type="presParOf" srcId="{759606B1-077E-49B2-A010-DC88C22ABF99}" destId="{C5C7F567-8DF5-419D-BB5D-9212A703C877}" srcOrd="7" destOrd="0" presId="urn:microsoft.com/office/officeart/2005/8/layout/process1"/>
    <dgm:cxn modelId="{A342DDF5-FB54-465B-A1E0-3D6A782A3BDD}" type="presParOf" srcId="{C5C7F567-8DF5-419D-BB5D-9212A703C877}" destId="{1A809BBE-4DE6-46D6-86B3-62808F0797B7}" srcOrd="0" destOrd="0" presId="urn:microsoft.com/office/officeart/2005/8/layout/process1"/>
    <dgm:cxn modelId="{AA539681-CF50-46F2-AE7F-4BDD397EFBCB}" type="presParOf" srcId="{759606B1-077E-49B2-A010-DC88C22ABF99}" destId="{F358E2BC-10A5-4F36-854C-3EAA44652856}" srcOrd="8" destOrd="0" presId="urn:microsoft.com/office/officeart/2005/8/layout/process1"/>
    <dgm:cxn modelId="{80669BA2-7E34-43A2-A881-42A70FFE256E}" type="presParOf" srcId="{759606B1-077E-49B2-A010-DC88C22ABF99}" destId="{80202F39-7181-4EAD-8948-942F750B97E9}" srcOrd="9" destOrd="0" presId="urn:microsoft.com/office/officeart/2005/8/layout/process1"/>
    <dgm:cxn modelId="{769E93E3-0F2F-422D-8DF0-DDC9FF8327B5}" type="presParOf" srcId="{80202F39-7181-4EAD-8948-942F750B97E9}" destId="{DD727377-59E5-4BE2-B2D4-D9ADB8990B7C}" srcOrd="0" destOrd="0" presId="urn:microsoft.com/office/officeart/2005/8/layout/process1"/>
    <dgm:cxn modelId="{ECF041B5-7C1D-4DCB-A024-349C09A2609F}" type="presParOf" srcId="{759606B1-077E-49B2-A010-DC88C22ABF99}" destId="{C07F60A3-B960-49EA-96AB-B4FC511AC1F8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D34C549-B824-47A4-8F95-F8200C68262E}" type="doc">
      <dgm:prSet loTypeId="urn:microsoft.com/office/officeart/2005/8/layout/process1" loCatId="process" qsTypeId="urn:microsoft.com/office/officeart/2005/8/quickstyle/simple1" qsCatId="simple" csTypeId="urn:microsoft.com/office/officeart/2005/8/colors/colorful3" csCatId="colorful" phldr="1"/>
      <dgm:spPr/>
    </dgm:pt>
    <dgm:pt modelId="{1734F0D5-9782-437D-96B4-AAE0D06C8373}">
      <dgm:prSet phldrT="[Text]" phldr="0"/>
      <dgm:spPr/>
      <dgm:t>
        <a:bodyPr/>
        <a:lstStyle/>
        <a:p>
          <a:pPr rtl="0"/>
          <a:r>
            <a:rPr lang="en-US" dirty="0">
              <a:latin typeface="Arial" panose="020B0604020202020204"/>
            </a:rPr>
            <a:t>Image Folders</a:t>
          </a:r>
          <a:endParaRPr lang="en-US" dirty="0"/>
        </a:p>
      </dgm:t>
    </dgm:pt>
    <dgm:pt modelId="{3635CE4B-8F05-407B-AB5F-DB7ACF321D14}" type="parTrans" cxnId="{D9CAC86D-C14E-47B3-9A2D-E2E9993E73C8}">
      <dgm:prSet/>
      <dgm:spPr/>
    </dgm:pt>
    <dgm:pt modelId="{C02928DD-F52E-4CFA-A4A0-A2DD8289F564}" type="sibTrans" cxnId="{D9CAC86D-C14E-47B3-9A2D-E2E9993E73C8}">
      <dgm:prSet/>
      <dgm:spPr/>
      <dgm:t>
        <a:bodyPr/>
        <a:lstStyle/>
        <a:p>
          <a:endParaRPr lang="en-US"/>
        </a:p>
      </dgm:t>
    </dgm:pt>
    <dgm:pt modelId="{6DCDAD6E-3A36-4BA2-B428-874796B33057}">
      <dgm:prSet phldrT="[Text]" phldr="0"/>
      <dgm:spPr/>
      <dgm:t>
        <a:bodyPr/>
        <a:lstStyle/>
        <a:p>
          <a:pPr rtl="0"/>
          <a:r>
            <a:rPr lang="en-US" dirty="0">
              <a:latin typeface="Arial" panose="020B0604020202020204"/>
            </a:rPr>
            <a:t>MegaDetector Model</a:t>
          </a:r>
          <a:endParaRPr lang="en-US" dirty="0"/>
        </a:p>
      </dgm:t>
    </dgm:pt>
    <dgm:pt modelId="{AD63AD7F-0C26-4060-AFB6-5264121CB91A}" type="parTrans" cxnId="{9DBD7BB1-828F-4E72-846A-06AB402CA960}">
      <dgm:prSet/>
      <dgm:spPr/>
    </dgm:pt>
    <dgm:pt modelId="{2BD44F4C-09F3-495D-A32B-D358005212CA}" type="sibTrans" cxnId="{9DBD7BB1-828F-4E72-846A-06AB402CA960}">
      <dgm:prSet/>
      <dgm:spPr/>
      <dgm:t>
        <a:bodyPr/>
        <a:lstStyle/>
        <a:p>
          <a:endParaRPr lang="en-US"/>
        </a:p>
      </dgm:t>
    </dgm:pt>
    <dgm:pt modelId="{B6358B3B-7B48-4366-9D30-2AC59D0B41FC}">
      <dgm:prSet phldrT="[Text]" phldr="0"/>
      <dgm:spPr/>
      <dgm:t>
        <a:bodyPr/>
        <a:lstStyle/>
        <a:p>
          <a:pPr rtl="0"/>
          <a:r>
            <a:rPr lang="en-US" dirty="0">
              <a:latin typeface="Arial" panose="020B0604020202020204"/>
            </a:rPr>
            <a:t>Output JSON Response</a:t>
          </a:r>
          <a:endParaRPr lang="en-US" dirty="0"/>
        </a:p>
      </dgm:t>
    </dgm:pt>
    <dgm:pt modelId="{B3779970-445E-4755-AAF1-A718C27678B6}" type="parTrans" cxnId="{53009F7D-5CF5-4610-B79E-4DC5EC3F28E9}">
      <dgm:prSet/>
      <dgm:spPr/>
    </dgm:pt>
    <dgm:pt modelId="{93A71059-03BE-4AB5-BFD5-B45F1A1CEC4D}" type="sibTrans" cxnId="{53009F7D-5CF5-4610-B79E-4DC5EC3F28E9}">
      <dgm:prSet/>
      <dgm:spPr/>
      <dgm:t>
        <a:bodyPr/>
        <a:lstStyle/>
        <a:p>
          <a:endParaRPr lang="en-US"/>
        </a:p>
      </dgm:t>
    </dgm:pt>
    <dgm:pt modelId="{71B7FAF9-29CB-4721-9B47-EBF1D2FA9895}">
      <dgm:prSet phldr="0"/>
      <dgm:spPr/>
      <dgm:t>
        <a:bodyPr/>
        <a:lstStyle/>
        <a:p>
          <a:pPr rtl="0"/>
          <a:r>
            <a:rPr lang="en-US" dirty="0">
              <a:latin typeface="Arial" panose="020B0604020202020204"/>
            </a:rPr>
            <a:t>Import to Timelapse2</a:t>
          </a:r>
        </a:p>
      </dgm:t>
    </dgm:pt>
    <dgm:pt modelId="{A99E8B16-9A31-4F9E-882B-E8B8C3FA3E8C}" type="parTrans" cxnId="{565915B7-2632-43E1-941E-6D7742ABDE48}">
      <dgm:prSet/>
      <dgm:spPr/>
    </dgm:pt>
    <dgm:pt modelId="{137E62F4-BF9F-4150-9D8A-9640962EC61D}" type="sibTrans" cxnId="{565915B7-2632-43E1-941E-6D7742ABDE48}">
      <dgm:prSet/>
      <dgm:spPr/>
      <dgm:t>
        <a:bodyPr/>
        <a:lstStyle/>
        <a:p>
          <a:endParaRPr lang="en-US"/>
        </a:p>
      </dgm:t>
    </dgm:pt>
    <dgm:pt modelId="{06E16939-A86F-4A12-A931-8E5A16F51260}">
      <dgm:prSet phldr="0"/>
      <dgm:spPr/>
      <dgm:t>
        <a:bodyPr/>
        <a:lstStyle/>
        <a:p>
          <a:pPr rtl="0"/>
          <a:r>
            <a:rPr lang="en-US" dirty="0">
              <a:latin typeface="Arial" panose="020B0604020202020204"/>
            </a:rPr>
            <a:t>Select Category</a:t>
          </a:r>
        </a:p>
      </dgm:t>
    </dgm:pt>
    <dgm:pt modelId="{D54BCB1E-3581-49D9-8643-93F85DF5A76A}" type="parTrans" cxnId="{A1AF6FD9-17B9-4EB1-91D2-128656FFAE2A}">
      <dgm:prSet/>
      <dgm:spPr/>
    </dgm:pt>
    <dgm:pt modelId="{B4A8D99C-0D0D-4FA7-AFEC-A87994A06F97}" type="sibTrans" cxnId="{A1AF6FD9-17B9-4EB1-91D2-128656FFAE2A}">
      <dgm:prSet/>
      <dgm:spPr/>
      <dgm:t>
        <a:bodyPr/>
        <a:lstStyle/>
        <a:p>
          <a:endParaRPr lang="en-US"/>
        </a:p>
      </dgm:t>
    </dgm:pt>
    <dgm:pt modelId="{74FD5E27-07C2-4781-BB91-C77E8D625E59}">
      <dgm:prSet phldr="0"/>
      <dgm:spPr/>
      <dgm:t>
        <a:bodyPr/>
        <a:lstStyle/>
        <a:p>
          <a:pPr rtl="0"/>
          <a:r>
            <a:rPr lang="en-US" dirty="0">
              <a:latin typeface="Arial" panose="020B0604020202020204"/>
            </a:rPr>
            <a:t>Analyze Images</a:t>
          </a:r>
        </a:p>
      </dgm:t>
    </dgm:pt>
    <dgm:pt modelId="{8FF6B842-F535-4AAB-965E-7C04B99A48B7}" type="parTrans" cxnId="{BDAD4AB1-3854-4604-816F-D827A56EBF0F}">
      <dgm:prSet/>
      <dgm:spPr/>
    </dgm:pt>
    <dgm:pt modelId="{B00F6B75-CABF-4585-A982-F7B9264EAED5}" type="sibTrans" cxnId="{BDAD4AB1-3854-4604-816F-D827A56EBF0F}">
      <dgm:prSet/>
      <dgm:spPr/>
    </dgm:pt>
    <dgm:pt modelId="{759606B1-077E-49B2-A010-DC88C22ABF99}" type="pres">
      <dgm:prSet presAssocID="{3D34C549-B824-47A4-8F95-F8200C68262E}" presName="Name0" presStyleCnt="0">
        <dgm:presLayoutVars>
          <dgm:dir/>
          <dgm:resizeHandles val="exact"/>
        </dgm:presLayoutVars>
      </dgm:prSet>
      <dgm:spPr/>
    </dgm:pt>
    <dgm:pt modelId="{EF44778A-3140-46D0-B1D4-C340D37F2BBF}" type="pres">
      <dgm:prSet presAssocID="{1734F0D5-9782-437D-96B4-AAE0D06C8373}" presName="node" presStyleLbl="node1" presStyleIdx="0" presStyleCnt="6">
        <dgm:presLayoutVars>
          <dgm:bulletEnabled val="1"/>
        </dgm:presLayoutVars>
      </dgm:prSet>
      <dgm:spPr/>
    </dgm:pt>
    <dgm:pt modelId="{9A810BFD-98E1-4930-A15E-1B415ACF96D1}" type="pres">
      <dgm:prSet presAssocID="{C02928DD-F52E-4CFA-A4A0-A2DD8289F564}" presName="sibTrans" presStyleLbl="sibTrans2D1" presStyleIdx="0" presStyleCnt="5"/>
      <dgm:spPr/>
    </dgm:pt>
    <dgm:pt modelId="{19335D38-A043-474C-9046-43252A40BA95}" type="pres">
      <dgm:prSet presAssocID="{C02928DD-F52E-4CFA-A4A0-A2DD8289F564}" presName="connectorText" presStyleLbl="sibTrans2D1" presStyleIdx="0" presStyleCnt="5"/>
      <dgm:spPr/>
    </dgm:pt>
    <dgm:pt modelId="{F9432F8A-33FA-4DD5-930F-3787DAE551FE}" type="pres">
      <dgm:prSet presAssocID="{6DCDAD6E-3A36-4BA2-B428-874796B33057}" presName="node" presStyleLbl="node1" presStyleIdx="1" presStyleCnt="6">
        <dgm:presLayoutVars>
          <dgm:bulletEnabled val="1"/>
        </dgm:presLayoutVars>
      </dgm:prSet>
      <dgm:spPr/>
    </dgm:pt>
    <dgm:pt modelId="{B6FC7D75-A6EA-474F-B666-A7A725950792}" type="pres">
      <dgm:prSet presAssocID="{2BD44F4C-09F3-495D-A32B-D358005212CA}" presName="sibTrans" presStyleLbl="sibTrans2D1" presStyleIdx="1" presStyleCnt="5"/>
      <dgm:spPr/>
    </dgm:pt>
    <dgm:pt modelId="{C8313667-EB63-46C2-8500-AD9C65C6FA4D}" type="pres">
      <dgm:prSet presAssocID="{2BD44F4C-09F3-495D-A32B-D358005212CA}" presName="connectorText" presStyleLbl="sibTrans2D1" presStyleIdx="1" presStyleCnt="5"/>
      <dgm:spPr/>
    </dgm:pt>
    <dgm:pt modelId="{B52F14E9-1FD8-41BA-AB4A-A58F9B1F341B}" type="pres">
      <dgm:prSet presAssocID="{B6358B3B-7B48-4366-9D30-2AC59D0B41FC}" presName="node" presStyleLbl="node1" presStyleIdx="2" presStyleCnt="6">
        <dgm:presLayoutVars>
          <dgm:bulletEnabled val="1"/>
        </dgm:presLayoutVars>
      </dgm:prSet>
      <dgm:spPr/>
    </dgm:pt>
    <dgm:pt modelId="{1783EBF4-389E-44EA-A912-02B39023ED3D}" type="pres">
      <dgm:prSet presAssocID="{93A71059-03BE-4AB5-BFD5-B45F1A1CEC4D}" presName="sibTrans" presStyleLbl="sibTrans2D1" presStyleIdx="2" presStyleCnt="5"/>
      <dgm:spPr/>
    </dgm:pt>
    <dgm:pt modelId="{93DD5C1D-78AB-4040-B03D-AAC1DD3A7CBC}" type="pres">
      <dgm:prSet presAssocID="{93A71059-03BE-4AB5-BFD5-B45F1A1CEC4D}" presName="connectorText" presStyleLbl="sibTrans2D1" presStyleIdx="2" presStyleCnt="5"/>
      <dgm:spPr/>
    </dgm:pt>
    <dgm:pt modelId="{4CEFEDC5-4E91-4FC6-8ABF-A1BC71966B4E}" type="pres">
      <dgm:prSet presAssocID="{71B7FAF9-29CB-4721-9B47-EBF1D2FA9895}" presName="node" presStyleLbl="node1" presStyleIdx="3" presStyleCnt="6">
        <dgm:presLayoutVars>
          <dgm:bulletEnabled val="1"/>
        </dgm:presLayoutVars>
      </dgm:prSet>
      <dgm:spPr/>
    </dgm:pt>
    <dgm:pt modelId="{C5C7F567-8DF5-419D-BB5D-9212A703C877}" type="pres">
      <dgm:prSet presAssocID="{137E62F4-BF9F-4150-9D8A-9640962EC61D}" presName="sibTrans" presStyleLbl="sibTrans2D1" presStyleIdx="3" presStyleCnt="5"/>
      <dgm:spPr/>
    </dgm:pt>
    <dgm:pt modelId="{1A809BBE-4DE6-46D6-86B3-62808F0797B7}" type="pres">
      <dgm:prSet presAssocID="{137E62F4-BF9F-4150-9D8A-9640962EC61D}" presName="connectorText" presStyleLbl="sibTrans2D1" presStyleIdx="3" presStyleCnt="5"/>
      <dgm:spPr/>
    </dgm:pt>
    <dgm:pt modelId="{F358E2BC-10A5-4F36-854C-3EAA44652856}" type="pres">
      <dgm:prSet presAssocID="{06E16939-A86F-4A12-A931-8E5A16F51260}" presName="node" presStyleLbl="node1" presStyleIdx="4" presStyleCnt="6">
        <dgm:presLayoutVars>
          <dgm:bulletEnabled val="1"/>
        </dgm:presLayoutVars>
      </dgm:prSet>
      <dgm:spPr/>
    </dgm:pt>
    <dgm:pt modelId="{80202F39-7181-4EAD-8948-942F750B97E9}" type="pres">
      <dgm:prSet presAssocID="{B4A8D99C-0D0D-4FA7-AFEC-A87994A06F97}" presName="sibTrans" presStyleLbl="sibTrans2D1" presStyleIdx="4" presStyleCnt="5"/>
      <dgm:spPr/>
    </dgm:pt>
    <dgm:pt modelId="{DD727377-59E5-4BE2-B2D4-D9ADB8990B7C}" type="pres">
      <dgm:prSet presAssocID="{B4A8D99C-0D0D-4FA7-AFEC-A87994A06F97}" presName="connectorText" presStyleLbl="sibTrans2D1" presStyleIdx="4" presStyleCnt="5"/>
      <dgm:spPr/>
    </dgm:pt>
    <dgm:pt modelId="{C07F60A3-B960-49EA-96AB-B4FC511AC1F8}" type="pres">
      <dgm:prSet presAssocID="{74FD5E27-07C2-4781-BB91-C77E8D625E59}" presName="node" presStyleLbl="node1" presStyleIdx="5" presStyleCnt="6">
        <dgm:presLayoutVars>
          <dgm:bulletEnabled val="1"/>
        </dgm:presLayoutVars>
      </dgm:prSet>
      <dgm:spPr/>
    </dgm:pt>
  </dgm:ptLst>
  <dgm:cxnLst>
    <dgm:cxn modelId="{9BD54A1B-B1EA-4C72-9B6D-FD7E003B996A}" type="presOf" srcId="{B4A8D99C-0D0D-4FA7-AFEC-A87994A06F97}" destId="{80202F39-7181-4EAD-8948-942F750B97E9}" srcOrd="0" destOrd="0" presId="urn:microsoft.com/office/officeart/2005/8/layout/process1"/>
    <dgm:cxn modelId="{D7311123-B90B-4B29-824B-DECD6DAD1A90}" type="presOf" srcId="{137E62F4-BF9F-4150-9D8A-9640962EC61D}" destId="{C5C7F567-8DF5-419D-BB5D-9212A703C877}" srcOrd="0" destOrd="0" presId="urn:microsoft.com/office/officeart/2005/8/layout/process1"/>
    <dgm:cxn modelId="{2C80C13A-9982-41C8-898D-614CF1F96B1D}" type="presOf" srcId="{71B7FAF9-29CB-4721-9B47-EBF1D2FA9895}" destId="{4CEFEDC5-4E91-4FC6-8ABF-A1BC71966B4E}" srcOrd="0" destOrd="0" presId="urn:microsoft.com/office/officeart/2005/8/layout/process1"/>
    <dgm:cxn modelId="{44095C5C-5CCF-43BB-B550-C01A6A14A6A8}" type="presOf" srcId="{74FD5E27-07C2-4781-BB91-C77E8D625E59}" destId="{C07F60A3-B960-49EA-96AB-B4FC511AC1F8}" srcOrd="0" destOrd="0" presId="urn:microsoft.com/office/officeart/2005/8/layout/process1"/>
    <dgm:cxn modelId="{763BEA65-FCE4-4BF4-8368-CDB32BFE7487}" type="presOf" srcId="{93A71059-03BE-4AB5-BFD5-B45F1A1CEC4D}" destId="{93DD5C1D-78AB-4040-B03D-AAC1DD3A7CBC}" srcOrd="1" destOrd="0" presId="urn:microsoft.com/office/officeart/2005/8/layout/process1"/>
    <dgm:cxn modelId="{D9CAC86D-C14E-47B3-9A2D-E2E9993E73C8}" srcId="{3D34C549-B824-47A4-8F95-F8200C68262E}" destId="{1734F0D5-9782-437D-96B4-AAE0D06C8373}" srcOrd="0" destOrd="0" parTransId="{3635CE4B-8F05-407B-AB5F-DB7ACF321D14}" sibTransId="{C02928DD-F52E-4CFA-A4A0-A2DD8289F564}"/>
    <dgm:cxn modelId="{FFE77D6F-CE09-49E3-9EC1-9471F679DACE}" type="presOf" srcId="{B4A8D99C-0D0D-4FA7-AFEC-A87994A06F97}" destId="{DD727377-59E5-4BE2-B2D4-D9ADB8990B7C}" srcOrd="1" destOrd="0" presId="urn:microsoft.com/office/officeart/2005/8/layout/process1"/>
    <dgm:cxn modelId="{10AC8A72-0E80-4BAB-8B2F-07B1500BFBD5}" type="presOf" srcId="{C02928DD-F52E-4CFA-A4A0-A2DD8289F564}" destId="{9A810BFD-98E1-4930-A15E-1B415ACF96D1}" srcOrd="0" destOrd="0" presId="urn:microsoft.com/office/officeart/2005/8/layout/process1"/>
    <dgm:cxn modelId="{9AC3EB53-4AE7-4BA5-BAD3-B69308B3AF3B}" type="presOf" srcId="{137E62F4-BF9F-4150-9D8A-9640962EC61D}" destId="{1A809BBE-4DE6-46D6-86B3-62808F0797B7}" srcOrd="1" destOrd="0" presId="urn:microsoft.com/office/officeart/2005/8/layout/process1"/>
    <dgm:cxn modelId="{BB73E257-FC9F-4382-AAB4-8F92AFC5AFB5}" type="presOf" srcId="{C02928DD-F52E-4CFA-A4A0-A2DD8289F564}" destId="{19335D38-A043-474C-9046-43252A40BA95}" srcOrd="1" destOrd="0" presId="urn:microsoft.com/office/officeart/2005/8/layout/process1"/>
    <dgm:cxn modelId="{53009F7D-5CF5-4610-B79E-4DC5EC3F28E9}" srcId="{3D34C549-B824-47A4-8F95-F8200C68262E}" destId="{B6358B3B-7B48-4366-9D30-2AC59D0B41FC}" srcOrd="2" destOrd="0" parTransId="{B3779970-445E-4755-AAF1-A718C27678B6}" sibTransId="{93A71059-03BE-4AB5-BFD5-B45F1A1CEC4D}"/>
    <dgm:cxn modelId="{5F8CA980-2B33-4ABA-B126-A56618EA33CF}" type="presOf" srcId="{B6358B3B-7B48-4366-9D30-2AC59D0B41FC}" destId="{B52F14E9-1FD8-41BA-AB4A-A58F9B1F341B}" srcOrd="0" destOrd="0" presId="urn:microsoft.com/office/officeart/2005/8/layout/process1"/>
    <dgm:cxn modelId="{526C3185-04BF-47A2-BB5F-FBBAEC181C46}" type="presOf" srcId="{1734F0D5-9782-437D-96B4-AAE0D06C8373}" destId="{EF44778A-3140-46D0-B1D4-C340D37F2BBF}" srcOrd="0" destOrd="0" presId="urn:microsoft.com/office/officeart/2005/8/layout/process1"/>
    <dgm:cxn modelId="{AFE5338C-E82F-4428-A9BD-835F3F42EF3F}" type="presOf" srcId="{3D34C549-B824-47A4-8F95-F8200C68262E}" destId="{759606B1-077E-49B2-A010-DC88C22ABF99}" srcOrd="0" destOrd="0" presId="urn:microsoft.com/office/officeart/2005/8/layout/process1"/>
    <dgm:cxn modelId="{ACE8B98F-F24B-4089-B79A-C101082F8718}" type="presOf" srcId="{06E16939-A86F-4A12-A931-8E5A16F51260}" destId="{F358E2BC-10A5-4F36-854C-3EAA44652856}" srcOrd="0" destOrd="0" presId="urn:microsoft.com/office/officeart/2005/8/layout/process1"/>
    <dgm:cxn modelId="{7F85CB8F-AD1D-460B-B48E-CA0FB2764E41}" type="presOf" srcId="{2BD44F4C-09F3-495D-A32B-D358005212CA}" destId="{B6FC7D75-A6EA-474F-B666-A7A725950792}" srcOrd="0" destOrd="0" presId="urn:microsoft.com/office/officeart/2005/8/layout/process1"/>
    <dgm:cxn modelId="{BDAD4AB1-3854-4604-816F-D827A56EBF0F}" srcId="{3D34C549-B824-47A4-8F95-F8200C68262E}" destId="{74FD5E27-07C2-4781-BB91-C77E8D625E59}" srcOrd="5" destOrd="0" parTransId="{8FF6B842-F535-4AAB-965E-7C04B99A48B7}" sibTransId="{B00F6B75-CABF-4585-A982-F7B9264EAED5}"/>
    <dgm:cxn modelId="{9DBD7BB1-828F-4E72-846A-06AB402CA960}" srcId="{3D34C549-B824-47A4-8F95-F8200C68262E}" destId="{6DCDAD6E-3A36-4BA2-B428-874796B33057}" srcOrd="1" destOrd="0" parTransId="{AD63AD7F-0C26-4060-AFB6-5264121CB91A}" sibTransId="{2BD44F4C-09F3-495D-A32B-D358005212CA}"/>
    <dgm:cxn modelId="{565915B7-2632-43E1-941E-6D7742ABDE48}" srcId="{3D34C549-B824-47A4-8F95-F8200C68262E}" destId="{71B7FAF9-29CB-4721-9B47-EBF1D2FA9895}" srcOrd="3" destOrd="0" parTransId="{A99E8B16-9A31-4F9E-882B-E8B8C3FA3E8C}" sibTransId="{137E62F4-BF9F-4150-9D8A-9640962EC61D}"/>
    <dgm:cxn modelId="{1616FDBF-BC81-4C37-AB5D-AF10BA057CFA}" type="presOf" srcId="{93A71059-03BE-4AB5-BFD5-B45F1A1CEC4D}" destId="{1783EBF4-389E-44EA-A912-02B39023ED3D}" srcOrd="0" destOrd="0" presId="urn:microsoft.com/office/officeart/2005/8/layout/process1"/>
    <dgm:cxn modelId="{3DB8F9D8-1C63-4CBE-8E2E-F14991F9FFDB}" type="presOf" srcId="{2BD44F4C-09F3-495D-A32B-D358005212CA}" destId="{C8313667-EB63-46C2-8500-AD9C65C6FA4D}" srcOrd="1" destOrd="0" presId="urn:microsoft.com/office/officeart/2005/8/layout/process1"/>
    <dgm:cxn modelId="{A1AF6FD9-17B9-4EB1-91D2-128656FFAE2A}" srcId="{3D34C549-B824-47A4-8F95-F8200C68262E}" destId="{06E16939-A86F-4A12-A931-8E5A16F51260}" srcOrd="4" destOrd="0" parTransId="{D54BCB1E-3581-49D9-8643-93F85DF5A76A}" sibTransId="{B4A8D99C-0D0D-4FA7-AFEC-A87994A06F97}"/>
    <dgm:cxn modelId="{707C84ED-A74B-4FA0-ABB0-9DFCF50700ED}" type="presOf" srcId="{6DCDAD6E-3A36-4BA2-B428-874796B33057}" destId="{F9432F8A-33FA-4DD5-930F-3787DAE551FE}" srcOrd="0" destOrd="0" presId="urn:microsoft.com/office/officeart/2005/8/layout/process1"/>
    <dgm:cxn modelId="{7BC018A1-631D-4430-B18C-E05396DB5284}" type="presParOf" srcId="{759606B1-077E-49B2-A010-DC88C22ABF99}" destId="{EF44778A-3140-46D0-B1D4-C340D37F2BBF}" srcOrd="0" destOrd="0" presId="urn:microsoft.com/office/officeart/2005/8/layout/process1"/>
    <dgm:cxn modelId="{E2F0B810-9B66-4CC9-937A-6CE7EECA0FEF}" type="presParOf" srcId="{759606B1-077E-49B2-A010-DC88C22ABF99}" destId="{9A810BFD-98E1-4930-A15E-1B415ACF96D1}" srcOrd="1" destOrd="0" presId="urn:microsoft.com/office/officeart/2005/8/layout/process1"/>
    <dgm:cxn modelId="{B8106A7B-1774-436E-9F55-4B53032878C8}" type="presParOf" srcId="{9A810BFD-98E1-4930-A15E-1B415ACF96D1}" destId="{19335D38-A043-474C-9046-43252A40BA95}" srcOrd="0" destOrd="0" presId="urn:microsoft.com/office/officeart/2005/8/layout/process1"/>
    <dgm:cxn modelId="{0E90ADE6-BD4A-4FAF-A924-0288A2596C2A}" type="presParOf" srcId="{759606B1-077E-49B2-A010-DC88C22ABF99}" destId="{F9432F8A-33FA-4DD5-930F-3787DAE551FE}" srcOrd="2" destOrd="0" presId="urn:microsoft.com/office/officeart/2005/8/layout/process1"/>
    <dgm:cxn modelId="{4F016820-C3C8-46E0-88AB-D9E367E95AAE}" type="presParOf" srcId="{759606B1-077E-49B2-A010-DC88C22ABF99}" destId="{B6FC7D75-A6EA-474F-B666-A7A725950792}" srcOrd="3" destOrd="0" presId="urn:microsoft.com/office/officeart/2005/8/layout/process1"/>
    <dgm:cxn modelId="{E78603B0-A921-44F4-A64A-A6116911E1B4}" type="presParOf" srcId="{B6FC7D75-A6EA-474F-B666-A7A725950792}" destId="{C8313667-EB63-46C2-8500-AD9C65C6FA4D}" srcOrd="0" destOrd="0" presId="urn:microsoft.com/office/officeart/2005/8/layout/process1"/>
    <dgm:cxn modelId="{D0C08120-8DF3-4AB2-B84B-9ED1596E6D96}" type="presParOf" srcId="{759606B1-077E-49B2-A010-DC88C22ABF99}" destId="{B52F14E9-1FD8-41BA-AB4A-A58F9B1F341B}" srcOrd="4" destOrd="0" presId="urn:microsoft.com/office/officeart/2005/8/layout/process1"/>
    <dgm:cxn modelId="{776F2321-85C0-4DAB-BDE3-4D1083236389}" type="presParOf" srcId="{759606B1-077E-49B2-A010-DC88C22ABF99}" destId="{1783EBF4-389E-44EA-A912-02B39023ED3D}" srcOrd="5" destOrd="0" presId="urn:microsoft.com/office/officeart/2005/8/layout/process1"/>
    <dgm:cxn modelId="{6679D9F1-0D41-4A4B-BC7C-FA3DB5418778}" type="presParOf" srcId="{1783EBF4-389E-44EA-A912-02B39023ED3D}" destId="{93DD5C1D-78AB-4040-B03D-AAC1DD3A7CBC}" srcOrd="0" destOrd="0" presId="urn:microsoft.com/office/officeart/2005/8/layout/process1"/>
    <dgm:cxn modelId="{0701B327-8244-4115-95A7-F239A2D51F51}" type="presParOf" srcId="{759606B1-077E-49B2-A010-DC88C22ABF99}" destId="{4CEFEDC5-4E91-4FC6-8ABF-A1BC71966B4E}" srcOrd="6" destOrd="0" presId="urn:microsoft.com/office/officeart/2005/8/layout/process1"/>
    <dgm:cxn modelId="{8C8A8B6C-60BD-44AF-B547-1A7210891804}" type="presParOf" srcId="{759606B1-077E-49B2-A010-DC88C22ABF99}" destId="{C5C7F567-8DF5-419D-BB5D-9212A703C877}" srcOrd="7" destOrd="0" presId="urn:microsoft.com/office/officeart/2005/8/layout/process1"/>
    <dgm:cxn modelId="{A342DDF5-FB54-465B-A1E0-3D6A782A3BDD}" type="presParOf" srcId="{C5C7F567-8DF5-419D-BB5D-9212A703C877}" destId="{1A809BBE-4DE6-46D6-86B3-62808F0797B7}" srcOrd="0" destOrd="0" presId="urn:microsoft.com/office/officeart/2005/8/layout/process1"/>
    <dgm:cxn modelId="{AA539681-CF50-46F2-AE7F-4BDD397EFBCB}" type="presParOf" srcId="{759606B1-077E-49B2-A010-DC88C22ABF99}" destId="{F358E2BC-10A5-4F36-854C-3EAA44652856}" srcOrd="8" destOrd="0" presId="urn:microsoft.com/office/officeart/2005/8/layout/process1"/>
    <dgm:cxn modelId="{80669BA2-7E34-43A2-A881-42A70FFE256E}" type="presParOf" srcId="{759606B1-077E-49B2-A010-DC88C22ABF99}" destId="{80202F39-7181-4EAD-8948-942F750B97E9}" srcOrd="9" destOrd="0" presId="urn:microsoft.com/office/officeart/2005/8/layout/process1"/>
    <dgm:cxn modelId="{769E93E3-0F2F-422D-8DF0-DDC9FF8327B5}" type="presParOf" srcId="{80202F39-7181-4EAD-8948-942F750B97E9}" destId="{DD727377-59E5-4BE2-B2D4-D9ADB8990B7C}" srcOrd="0" destOrd="0" presId="urn:microsoft.com/office/officeart/2005/8/layout/process1"/>
    <dgm:cxn modelId="{ECF041B5-7C1D-4DCB-A024-349C09A2609F}" type="presParOf" srcId="{759606B1-077E-49B2-A010-DC88C22ABF99}" destId="{C07F60A3-B960-49EA-96AB-B4FC511AC1F8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D34C549-B824-47A4-8F95-F8200C68262E}" type="doc">
      <dgm:prSet loTypeId="urn:microsoft.com/office/officeart/2005/8/layout/process1" loCatId="process" qsTypeId="urn:microsoft.com/office/officeart/2005/8/quickstyle/simple1" qsCatId="simple" csTypeId="urn:microsoft.com/office/officeart/2005/8/colors/colorful3" csCatId="colorful" phldr="1"/>
      <dgm:spPr/>
    </dgm:pt>
    <dgm:pt modelId="{1734F0D5-9782-437D-96B4-AAE0D06C8373}">
      <dgm:prSet phldrT="[Text]" phldr="0"/>
      <dgm:spPr/>
      <dgm:t>
        <a:bodyPr/>
        <a:lstStyle/>
        <a:p>
          <a:pPr rtl="0"/>
          <a:r>
            <a:rPr lang="en-US" dirty="0">
              <a:latin typeface="Arial" panose="020B0604020202020204"/>
            </a:rPr>
            <a:t>Image Folders</a:t>
          </a:r>
          <a:endParaRPr lang="en-US" dirty="0"/>
        </a:p>
      </dgm:t>
    </dgm:pt>
    <dgm:pt modelId="{3635CE4B-8F05-407B-AB5F-DB7ACF321D14}" type="parTrans" cxnId="{D9CAC86D-C14E-47B3-9A2D-E2E9993E73C8}">
      <dgm:prSet/>
      <dgm:spPr/>
    </dgm:pt>
    <dgm:pt modelId="{C02928DD-F52E-4CFA-A4A0-A2DD8289F564}" type="sibTrans" cxnId="{D9CAC86D-C14E-47B3-9A2D-E2E9993E73C8}">
      <dgm:prSet/>
      <dgm:spPr/>
      <dgm:t>
        <a:bodyPr/>
        <a:lstStyle/>
        <a:p>
          <a:endParaRPr lang="en-US"/>
        </a:p>
      </dgm:t>
    </dgm:pt>
    <dgm:pt modelId="{6DCDAD6E-3A36-4BA2-B428-874796B33057}">
      <dgm:prSet phldrT="[Text]" phldr="0"/>
      <dgm:spPr/>
      <dgm:t>
        <a:bodyPr/>
        <a:lstStyle/>
        <a:p>
          <a:pPr rtl="0"/>
          <a:r>
            <a:rPr lang="en-US" dirty="0">
              <a:latin typeface="Arial" panose="020B0604020202020204"/>
            </a:rPr>
            <a:t>MegaDetector Model</a:t>
          </a:r>
          <a:endParaRPr lang="en-US" dirty="0"/>
        </a:p>
      </dgm:t>
    </dgm:pt>
    <dgm:pt modelId="{AD63AD7F-0C26-4060-AFB6-5264121CB91A}" type="parTrans" cxnId="{9DBD7BB1-828F-4E72-846A-06AB402CA960}">
      <dgm:prSet/>
      <dgm:spPr/>
    </dgm:pt>
    <dgm:pt modelId="{2BD44F4C-09F3-495D-A32B-D358005212CA}" type="sibTrans" cxnId="{9DBD7BB1-828F-4E72-846A-06AB402CA960}">
      <dgm:prSet/>
      <dgm:spPr/>
      <dgm:t>
        <a:bodyPr/>
        <a:lstStyle/>
        <a:p>
          <a:endParaRPr lang="en-US"/>
        </a:p>
      </dgm:t>
    </dgm:pt>
    <dgm:pt modelId="{B6358B3B-7B48-4366-9D30-2AC59D0B41FC}">
      <dgm:prSet phldrT="[Text]" phldr="0"/>
      <dgm:spPr/>
      <dgm:t>
        <a:bodyPr/>
        <a:lstStyle/>
        <a:p>
          <a:pPr rtl="0"/>
          <a:r>
            <a:rPr lang="en-US" dirty="0">
              <a:latin typeface="Arial" panose="020B0604020202020204"/>
            </a:rPr>
            <a:t>Output JSON Response</a:t>
          </a:r>
          <a:endParaRPr lang="en-US" dirty="0"/>
        </a:p>
      </dgm:t>
    </dgm:pt>
    <dgm:pt modelId="{B3779970-445E-4755-AAF1-A718C27678B6}" type="parTrans" cxnId="{53009F7D-5CF5-4610-B79E-4DC5EC3F28E9}">
      <dgm:prSet/>
      <dgm:spPr/>
    </dgm:pt>
    <dgm:pt modelId="{93A71059-03BE-4AB5-BFD5-B45F1A1CEC4D}" type="sibTrans" cxnId="{53009F7D-5CF5-4610-B79E-4DC5EC3F28E9}">
      <dgm:prSet/>
      <dgm:spPr/>
      <dgm:t>
        <a:bodyPr/>
        <a:lstStyle/>
        <a:p>
          <a:endParaRPr lang="en-US"/>
        </a:p>
      </dgm:t>
    </dgm:pt>
    <dgm:pt modelId="{71B7FAF9-29CB-4721-9B47-EBF1D2FA9895}">
      <dgm:prSet phldr="0"/>
      <dgm:spPr/>
      <dgm:t>
        <a:bodyPr/>
        <a:lstStyle/>
        <a:p>
          <a:pPr rtl="0"/>
          <a:r>
            <a:rPr lang="en-US" dirty="0">
              <a:latin typeface="Arial" panose="020B0604020202020204"/>
            </a:rPr>
            <a:t>Import to Timelapse2</a:t>
          </a:r>
        </a:p>
      </dgm:t>
    </dgm:pt>
    <dgm:pt modelId="{A99E8B16-9A31-4F9E-882B-E8B8C3FA3E8C}" type="parTrans" cxnId="{565915B7-2632-43E1-941E-6D7742ABDE48}">
      <dgm:prSet/>
      <dgm:spPr/>
    </dgm:pt>
    <dgm:pt modelId="{137E62F4-BF9F-4150-9D8A-9640962EC61D}" type="sibTrans" cxnId="{565915B7-2632-43E1-941E-6D7742ABDE48}">
      <dgm:prSet/>
      <dgm:spPr/>
      <dgm:t>
        <a:bodyPr/>
        <a:lstStyle/>
        <a:p>
          <a:endParaRPr lang="en-US"/>
        </a:p>
      </dgm:t>
    </dgm:pt>
    <dgm:pt modelId="{06E16939-A86F-4A12-A931-8E5A16F51260}">
      <dgm:prSet phldr="0"/>
      <dgm:spPr/>
      <dgm:t>
        <a:bodyPr/>
        <a:lstStyle/>
        <a:p>
          <a:pPr rtl="0"/>
          <a:r>
            <a:rPr lang="en-US" dirty="0">
              <a:latin typeface="Arial" panose="020B0604020202020204"/>
            </a:rPr>
            <a:t>Select Category</a:t>
          </a:r>
        </a:p>
      </dgm:t>
    </dgm:pt>
    <dgm:pt modelId="{D54BCB1E-3581-49D9-8643-93F85DF5A76A}" type="parTrans" cxnId="{A1AF6FD9-17B9-4EB1-91D2-128656FFAE2A}">
      <dgm:prSet/>
      <dgm:spPr/>
    </dgm:pt>
    <dgm:pt modelId="{B4A8D99C-0D0D-4FA7-AFEC-A87994A06F97}" type="sibTrans" cxnId="{A1AF6FD9-17B9-4EB1-91D2-128656FFAE2A}">
      <dgm:prSet/>
      <dgm:spPr/>
      <dgm:t>
        <a:bodyPr/>
        <a:lstStyle/>
        <a:p>
          <a:endParaRPr lang="en-US"/>
        </a:p>
      </dgm:t>
    </dgm:pt>
    <dgm:pt modelId="{74FD5E27-07C2-4781-BB91-C77E8D625E59}">
      <dgm:prSet phldr="0"/>
      <dgm:spPr/>
      <dgm:t>
        <a:bodyPr/>
        <a:lstStyle/>
        <a:p>
          <a:pPr rtl="0"/>
          <a:r>
            <a:rPr lang="en-US" dirty="0">
              <a:latin typeface="Arial" panose="020B0604020202020204"/>
            </a:rPr>
            <a:t>Analyze Images</a:t>
          </a:r>
        </a:p>
      </dgm:t>
    </dgm:pt>
    <dgm:pt modelId="{8FF6B842-F535-4AAB-965E-7C04B99A48B7}" type="parTrans" cxnId="{BDAD4AB1-3854-4604-816F-D827A56EBF0F}">
      <dgm:prSet/>
      <dgm:spPr/>
    </dgm:pt>
    <dgm:pt modelId="{B00F6B75-CABF-4585-A982-F7B9264EAED5}" type="sibTrans" cxnId="{BDAD4AB1-3854-4604-816F-D827A56EBF0F}">
      <dgm:prSet/>
      <dgm:spPr/>
    </dgm:pt>
    <dgm:pt modelId="{759606B1-077E-49B2-A010-DC88C22ABF99}" type="pres">
      <dgm:prSet presAssocID="{3D34C549-B824-47A4-8F95-F8200C68262E}" presName="Name0" presStyleCnt="0">
        <dgm:presLayoutVars>
          <dgm:dir/>
          <dgm:resizeHandles val="exact"/>
        </dgm:presLayoutVars>
      </dgm:prSet>
      <dgm:spPr/>
    </dgm:pt>
    <dgm:pt modelId="{EF44778A-3140-46D0-B1D4-C340D37F2BBF}" type="pres">
      <dgm:prSet presAssocID="{1734F0D5-9782-437D-96B4-AAE0D06C8373}" presName="node" presStyleLbl="node1" presStyleIdx="0" presStyleCnt="6">
        <dgm:presLayoutVars>
          <dgm:bulletEnabled val="1"/>
        </dgm:presLayoutVars>
      </dgm:prSet>
      <dgm:spPr/>
    </dgm:pt>
    <dgm:pt modelId="{9A810BFD-98E1-4930-A15E-1B415ACF96D1}" type="pres">
      <dgm:prSet presAssocID="{C02928DD-F52E-4CFA-A4A0-A2DD8289F564}" presName="sibTrans" presStyleLbl="sibTrans2D1" presStyleIdx="0" presStyleCnt="5"/>
      <dgm:spPr/>
    </dgm:pt>
    <dgm:pt modelId="{19335D38-A043-474C-9046-43252A40BA95}" type="pres">
      <dgm:prSet presAssocID="{C02928DD-F52E-4CFA-A4A0-A2DD8289F564}" presName="connectorText" presStyleLbl="sibTrans2D1" presStyleIdx="0" presStyleCnt="5"/>
      <dgm:spPr/>
    </dgm:pt>
    <dgm:pt modelId="{F9432F8A-33FA-4DD5-930F-3787DAE551FE}" type="pres">
      <dgm:prSet presAssocID="{6DCDAD6E-3A36-4BA2-B428-874796B33057}" presName="node" presStyleLbl="node1" presStyleIdx="1" presStyleCnt="6">
        <dgm:presLayoutVars>
          <dgm:bulletEnabled val="1"/>
        </dgm:presLayoutVars>
      </dgm:prSet>
      <dgm:spPr/>
    </dgm:pt>
    <dgm:pt modelId="{B6FC7D75-A6EA-474F-B666-A7A725950792}" type="pres">
      <dgm:prSet presAssocID="{2BD44F4C-09F3-495D-A32B-D358005212CA}" presName="sibTrans" presStyleLbl="sibTrans2D1" presStyleIdx="1" presStyleCnt="5"/>
      <dgm:spPr/>
    </dgm:pt>
    <dgm:pt modelId="{C8313667-EB63-46C2-8500-AD9C65C6FA4D}" type="pres">
      <dgm:prSet presAssocID="{2BD44F4C-09F3-495D-A32B-D358005212CA}" presName="connectorText" presStyleLbl="sibTrans2D1" presStyleIdx="1" presStyleCnt="5"/>
      <dgm:spPr/>
    </dgm:pt>
    <dgm:pt modelId="{B52F14E9-1FD8-41BA-AB4A-A58F9B1F341B}" type="pres">
      <dgm:prSet presAssocID="{B6358B3B-7B48-4366-9D30-2AC59D0B41FC}" presName="node" presStyleLbl="node1" presStyleIdx="2" presStyleCnt="6">
        <dgm:presLayoutVars>
          <dgm:bulletEnabled val="1"/>
        </dgm:presLayoutVars>
      </dgm:prSet>
      <dgm:spPr/>
    </dgm:pt>
    <dgm:pt modelId="{1783EBF4-389E-44EA-A912-02B39023ED3D}" type="pres">
      <dgm:prSet presAssocID="{93A71059-03BE-4AB5-BFD5-B45F1A1CEC4D}" presName="sibTrans" presStyleLbl="sibTrans2D1" presStyleIdx="2" presStyleCnt="5"/>
      <dgm:spPr/>
    </dgm:pt>
    <dgm:pt modelId="{93DD5C1D-78AB-4040-B03D-AAC1DD3A7CBC}" type="pres">
      <dgm:prSet presAssocID="{93A71059-03BE-4AB5-BFD5-B45F1A1CEC4D}" presName="connectorText" presStyleLbl="sibTrans2D1" presStyleIdx="2" presStyleCnt="5"/>
      <dgm:spPr/>
    </dgm:pt>
    <dgm:pt modelId="{4CEFEDC5-4E91-4FC6-8ABF-A1BC71966B4E}" type="pres">
      <dgm:prSet presAssocID="{71B7FAF9-29CB-4721-9B47-EBF1D2FA9895}" presName="node" presStyleLbl="node1" presStyleIdx="3" presStyleCnt="6">
        <dgm:presLayoutVars>
          <dgm:bulletEnabled val="1"/>
        </dgm:presLayoutVars>
      </dgm:prSet>
      <dgm:spPr/>
    </dgm:pt>
    <dgm:pt modelId="{C5C7F567-8DF5-419D-BB5D-9212A703C877}" type="pres">
      <dgm:prSet presAssocID="{137E62F4-BF9F-4150-9D8A-9640962EC61D}" presName="sibTrans" presStyleLbl="sibTrans2D1" presStyleIdx="3" presStyleCnt="5"/>
      <dgm:spPr/>
    </dgm:pt>
    <dgm:pt modelId="{1A809BBE-4DE6-46D6-86B3-62808F0797B7}" type="pres">
      <dgm:prSet presAssocID="{137E62F4-BF9F-4150-9D8A-9640962EC61D}" presName="connectorText" presStyleLbl="sibTrans2D1" presStyleIdx="3" presStyleCnt="5"/>
      <dgm:spPr/>
    </dgm:pt>
    <dgm:pt modelId="{F358E2BC-10A5-4F36-854C-3EAA44652856}" type="pres">
      <dgm:prSet presAssocID="{06E16939-A86F-4A12-A931-8E5A16F51260}" presName="node" presStyleLbl="node1" presStyleIdx="4" presStyleCnt="6">
        <dgm:presLayoutVars>
          <dgm:bulletEnabled val="1"/>
        </dgm:presLayoutVars>
      </dgm:prSet>
      <dgm:spPr/>
    </dgm:pt>
    <dgm:pt modelId="{80202F39-7181-4EAD-8948-942F750B97E9}" type="pres">
      <dgm:prSet presAssocID="{B4A8D99C-0D0D-4FA7-AFEC-A87994A06F97}" presName="sibTrans" presStyleLbl="sibTrans2D1" presStyleIdx="4" presStyleCnt="5"/>
      <dgm:spPr/>
    </dgm:pt>
    <dgm:pt modelId="{DD727377-59E5-4BE2-B2D4-D9ADB8990B7C}" type="pres">
      <dgm:prSet presAssocID="{B4A8D99C-0D0D-4FA7-AFEC-A87994A06F97}" presName="connectorText" presStyleLbl="sibTrans2D1" presStyleIdx="4" presStyleCnt="5"/>
      <dgm:spPr/>
    </dgm:pt>
    <dgm:pt modelId="{C07F60A3-B960-49EA-96AB-B4FC511AC1F8}" type="pres">
      <dgm:prSet presAssocID="{74FD5E27-07C2-4781-BB91-C77E8D625E59}" presName="node" presStyleLbl="node1" presStyleIdx="5" presStyleCnt="6">
        <dgm:presLayoutVars>
          <dgm:bulletEnabled val="1"/>
        </dgm:presLayoutVars>
      </dgm:prSet>
      <dgm:spPr/>
    </dgm:pt>
  </dgm:ptLst>
  <dgm:cxnLst>
    <dgm:cxn modelId="{9BD54A1B-B1EA-4C72-9B6D-FD7E003B996A}" type="presOf" srcId="{B4A8D99C-0D0D-4FA7-AFEC-A87994A06F97}" destId="{80202F39-7181-4EAD-8948-942F750B97E9}" srcOrd="0" destOrd="0" presId="urn:microsoft.com/office/officeart/2005/8/layout/process1"/>
    <dgm:cxn modelId="{D7311123-B90B-4B29-824B-DECD6DAD1A90}" type="presOf" srcId="{137E62F4-BF9F-4150-9D8A-9640962EC61D}" destId="{C5C7F567-8DF5-419D-BB5D-9212A703C877}" srcOrd="0" destOrd="0" presId="urn:microsoft.com/office/officeart/2005/8/layout/process1"/>
    <dgm:cxn modelId="{2C80C13A-9982-41C8-898D-614CF1F96B1D}" type="presOf" srcId="{71B7FAF9-29CB-4721-9B47-EBF1D2FA9895}" destId="{4CEFEDC5-4E91-4FC6-8ABF-A1BC71966B4E}" srcOrd="0" destOrd="0" presId="urn:microsoft.com/office/officeart/2005/8/layout/process1"/>
    <dgm:cxn modelId="{44095C5C-5CCF-43BB-B550-C01A6A14A6A8}" type="presOf" srcId="{74FD5E27-07C2-4781-BB91-C77E8D625E59}" destId="{C07F60A3-B960-49EA-96AB-B4FC511AC1F8}" srcOrd="0" destOrd="0" presId="urn:microsoft.com/office/officeart/2005/8/layout/process1"/>
    <dgm:cxn modelId="{763BEA65-FCE4-4BF4-8368-CDB32BFE7487}" type="presOf" srcId="{93A71059-03BE-4AB5-BFD5-B45F1A1CEC4D}" destId="{93DD5C1D-78AB-4040-B03D-AAC1DD3A7CBC}" srcOrd="1" destOrd="0" presId="urn:microsoft.com/office/officeart/2005/8/layout/process1"/>
    <dgm:cxn modelId="{D9CAC86D-C14E-47B3-9A2D-E2E9993E73C8}" srcId="{3D34C549-B824-47A4-8F95-F8200C68262E}" destId="{1734F0D5-9782-437D-96B4-AAE0D06C8373}" srcOrd="0" destOrd="0" parTransId="{3635CE4B-8F05-407B-AB5F-DB7ACF321D14}" sibTransId="{C02928DD-F52E-4CFA-A4A0-A2DD8289F564}"/>
    <dgm:cxn modelId="{FFE77D6F-CE09-49E3-9EC1-9471F679DACE}" type="presOf" srcId="{B4A8D99C-0D0D-4FA7-AFEC-A87994A06F97}" destId="{DD727377-59E5-4BE2-B2D4-D9ADB8990B7C}" srcOrd="1" destOrd="0" presId="urn:microsoft.com/office/officeart/2005/8/layout/process1"/>
    <dgm:cxn modelId="{10AC8A72-0E80-4BAB-8B2F-07B1500BFBD5}" type="presOf" srcId="{C02928DD-F52E-4CFA-A4A0-A2DD8289F564}" destId="{9A810BFD-98E1-4930-A15E-1B415ACF96D1}" srcOrd="0" destOrd="0" presId="urn:microsoft.com/office/officeart/2005/8/layout/process1"/>
    <dgm:cxn modelId="{9AC3EB53-4AE7-4BA5-BAD3-B69308B3AF3B}" type="presOf" srcId="{137E62F4-BF9F-4150-9D8A-9640962EC61D}" destId="{1A809BBE-4DE6-46D6-86B3-62808F0797B7}" srcOrd="1" destOrd="0" presId="urn:microsoft.com/office/officeart/2005/8/layout/process1"/>
    <dgm:cxn modelId="{BB73E257-FC9F-4382-AAB4-8F92AFC5AFB5}" type="presOf" srcId="{C02928DD-F52E-4CFA-A4A0-A2DD8289F564}" destId="{19335D38-A043-474C-9046-43252A40BA95}" srcOrd="1" destOrd="0" presId="urn:microsoft.com/office/officeart/2005/8/layout/process1"/>
    <dgm:cxn modelId="{53009F7D-5CF5-4610-B79E-4DC5EC3F28E9}" srcId="{3D34C549-B824-47A4-8F95-F8200C68262E}" destId="{B6358B3B-7B48-4366-9D30-2AC59D0B41FC}" srcOrd="2" destOrd="0" parTransId="{B3779970-445E-4755-AAF1-A718C27678B6}" sibTransId="{93A71059-03BE-4AB5-BFD5-B45F1A1CEC4D}"/>
    <dgm:cxn modelId="{5F8CA980-2B33-4ABA-B126-A56618EA33CF}" type="presOf" srcId="{B6358B3B-7B48-4366-9D30-2AC59D0B41FC}" destId="{B52F14E9-1FD8-41BA-AB4A-A58F9B1F341B}" srcOrd="0" destOrd="0" presId="urn:microsoft.com/office/officeart/2005/8/layout/process1"/>
    <dgm:cxn modelId="{526C3185-04BF-47A2-BB5F-FBBAEC181C46}" type="presOf" srcId="{1734F0D5-9782-437D-96B4-AAE0D06C8373}" destId="{EF44778A-3140-46D0-B1D4-C340D37F2BBF}" srcOrd="0" destOrd="0" presId="urn:microsoft.com/office/officeart/2005/8/layout/process1"/>
    <dgm:cxn modelId="{AFE5338C-E82F-4428-A9BD-835F3F42EF3F}" type="presOf" srcId="{3D34C549-B824-47A4-8F95-F8200C68262E}" destId="{759606B1-077E-49B2-A010-DC88C22ABF99}" srcOrd="0" destOrd="0" presId="urn:microsoft.com/office/officeart/2005/8/layout/process1"/>
    <dgm:cxn modelId="{ACE8B98F-F24B-4089-B79A-C101082F8718}" type="presOf" srcId="{06E16939-A86F-4A12-A931-8E5A16F51260}" destId="{F358E2BC-10A5-4F36-854C-3EAA44652856}" srcOrd="0" destOrd="0" presId="urn:microsoft.com/office/officeart/2005/8/layout/process1"/>
    <dgm:cxn modelId="{7F85CB8F-AD1D-460B-B48E-CA0FB2764E41}" type="presOf" srcId="{2BD44F4C-09F3-495D-A32B-D358005212CA}" destId="{B6FC7D75-A6EA-474F-B666-A7A725950792}" srcOrd="0" destOrd="0" presId="urn:microsoft.com/office/officeart/2005/8/layout/process1"/>
    <dgm:cxn modelId="{BDAD4AB1-3854-4604-816F-D827A56EBF0F}" srcId="{3D34C549-B824-47A4-8F95-F8200C68262E}" destId="{74FD5E27-07C2-4781-BB91-C77E8D625E59}" srcOrd="5" destOrd="0" parTransId="{8FF6B842-F535-4AAB-965E-7C04B99A48B7}" sibTransId="{B00F6B75-CABF-4585-A982-F7B9264EAED5}"/>
    <dgm:cxn modelId="{9DBD7BB1-828F-4E72-846A-06AB402CA960}" srcId="{3D34C549-B824-47A4-8F95-F8200C68262E}" destId="{6DCDAD6E-3A36-4BA2-B428-874796B33057}" srcOrd="1" destOrd="0" parTransId="{AD63AD7F-0C26-4060-AFB6-5264121CB91A}" sibTransId="{2BD44F4C-09F3-495D-A32B-D358005212CA}"/>
    <dgm:cxn modelId="{565915B7-2632-43E1-941E-6D7742ABDE48}" srcId="{3D34C549-B824-47A4-8F95-F8200C68262E}" destId="{71B7FAF9-29CB-4721-9B47-EBF1D2FA9895}" srcOrd="3" destOrd="0" parTransId="{A99E8B16-9A31-4F9E-882B-E8B8C3FA3E8C}" sibTransId="{137E62F4-BF9F-4150-9D8A-9640962EC61D}"/>
    <dgm:cxn modelId="{1616FDBF-BC81-4C37-AB5D-AF10BA057CFA}" type="presOf" srcId="{93A71059-03BE-4AB5-BFD5-B45F1A1CEC4D}" destId="{1783EBF4-389E-44EA-A912-02B39023ED3D}" srcOrd="0" destOrd="0" presId="urn:microsoft.com/office/officeart/2005/8/layout/process1"/>
    <dgm:cxn modelId="{3DB8F9D8-1C63-4CBE-8E2E-F14991F9FFDB}" type="presOf" srcId="{2BD44F4C-09F3-495D-A32B-D358005212CA}" destId="{C8313667-EB63-46C2-8500-AD9C65C6FA4D}" srcOrd="1" destOrd="0" presId="urn:microsoft.com/office/officeart/2005/8/layout/process1"/>
    <dgm:cxn modelId="{A1AF6FD9-17B9-4EB1-91D2-128656FFAE2A}" srcId="{3D34C549-B824-47A4-8F95-F8200C68262E}" destId="{06E16939-A86F-4A12-A931-8E5A16F51260}" srcOrd="4" destOrd="0" parTransId="{D54BCB1E-3581-49D9-8643-93F85DF5A76A}" sibTransId="{B4A8D99C-0D0D-4FA7-AFEC-A87994A06F97}"/>
    <dgm:cxn modelId="{707C84ED-A74B-4FA0-ABB0-9DFCF50700ED}" type="presOf" srcId="{6DCDAD6E-3A36-4BA2-B428-874796B33057}" destId="{F9432F8A-33FA-4DD5-930F-3787DAE551FE}" srcOrd="0" destOrd="0" presId="urn:microsoft.com/office/officeart/2005/8/layout/process1"/>
    <dgm:cxn modelId="{7BC018A1-631D-4430-B18C-E05396DB5284}" type="presParOf" srcId="{759606B1-077E-49B2-A010-DC88C22ABF99}" destId="{EF44778A-3140-46D0-B1D4-C340D37F2BBF}" srcOrd="0" destOrd="0" presId="urn:microsoft.com/office/officeart/2005/8/layout/process1"/>
    <dgm:cxn modelId="{E2F0B810-9B66-4CC9-937A-6CE7EECA0FEF}" type="presParOf" srcId="{759606B1-077E-49B2-A010-DC88C22ABF99}" destId="{9A810BFD-98E1-4930-A15E-1B415ACF96D1}" srcOrd="1" destOrd="0" presId="urn:microsoft.com/office/officeart/2005/8/layout/process1"/>
    <dgm:cxn modelId="{B8106A7B-1774-436E-9F55-4B53032878C8}" type="presParOf" srcId="{9A810BFD-98E1-4930-A15E-1B415ACF96D1}" destId="{19335D38-A043-474C-9046-43252A40BA95}" srcOrd="0" destOrd="0" presId="urn:microsoft.com/office/officeart/2005/8/layout/process1"/>
    <dgm:cxn modelId="{0E90ADE6-BD4A-4FAF-A924-0288A2596C2A}" type="presParOf" srcId="{759606B1-077E-49B2-A010-DC88C22ABF99}" destId="{F9432F8A-33FA-4DD5-930F-3787DAE551FE}" srcOrd="2" destOrd="0" presId="urn:microsoft.com/office/officeart/2005/8/layout/process1"/>
    <dgm:cxn modelId="{4F016820-C3C8-46E0-88AB-D9E367E95AAE}" type="presParOf" srcId="{759606B1-077E-49B2-A010-DC88C22ABF99}" destId="{B6FC7D75-A6EA-474F-B666-A7A725950792}" srcOrd="3" destOrd="0" presId="urn:microsoft.com/office/officeart/2005/8/layout/process1"/>
    <dgm:cxn modelId="{E78603B0-A921-44F4-A64A-A6116911E1B4}" type="presParOf" srcId="{B6FC7D75-A6EA-474F-B666-A7A725950792}" destId="{C8313667-EB63-46C2-8500-AD9C65C6FA4D}" srcOrd="0" destOrd="0" presId="urn:microsoft.com/office/officeart/2005/8/layout/process1"/>
    <dgm:cxn modelId="{D0C08120-8DF3-4AB2-B84B-9ED1596E6D96}" type="presParOf" srcId="{759606B1-077E-49B2-A010-DC88C22ABF99}" destId="{B52F14E9-1FD8-41BA-AB4A-A58F9B1F341B}" srcOrd="4" destOrd="0" presId="urn:microsoft.com/office/officeart/2005/8/layout/process1"/>
    <dgm:cxn modelId="{776F2321-85C0-4DAB-BDE3-4D1083236389}" type="presParOf" srcId="{759606B1-077E-49B2-A010-DC88C22ABF99}" destId="{1783EBF4-389E-44EA-A912-02B39023ED3D}" srcOrd="5" destOrd="0" presId="urn:microsoft.com/office/officeart/2005/8/layout/process1"/>
    <dgm:cxn modelId="{6679D9F1-0D41-4A4B-BC7C-FA3DB5418778}" type="presParOf" srcId="{1783EBF4-389E-44EA-A912-02B39023ED3D}" destId="{93DD5C1D-78AB-4040-B03D-AAC1DD3A7CBC}" srcOrd="0" destOrd="0" presId="urn:microsoft.com/office/officeart/2005/8/layout/process1"/>
    <dgm:cxn modelId="{0701B327-8244-4115-95A7-F239A2D51F51}" type="presParOf" srcId="{759606B1-077E-49B2-A010-DC88C22ABF99}" destId="{4CEFEDC5-4E91-4FC6-8ABF-A1BC71966B4E}" srcOrd="6" destOrd="0" presId="urn:microsoft.com/office/officeart/2005/8/layout/process1"/>
    <dgm:cxn modelId="{8C8A8B6C-60BD-44AF-B547-1A7210891804}" type="presParOf" srcId="{759606B1-077E-49B2-A010-DC88C22ABF99}" destId="{C5C7F567-8DF5-419D-BB5D-9212A703C877}" srcOrd="7" destOrd="0" presId="urn:microsoft.com/office/officeart/2005/8/layout/process1"/>
    <dgm:cxn modelId="{A342DDF5-FB54-465B-A1E0-3D6A782A3BDD}" type="presParOf" srcId="{C5C7F567-8DF5-419D-BB5D-9212A703C877}" destId="{1A809BBE-4DE6-46D6-86B3-62808F0797B7}" srcOrd="0" destOrd="0" presId="urn:microsoft.com/office/officeart/2005/8/layout/process1"/>
    <dgm:cxn modelId="{AA539681-CF50-46F2-AE7F-4BDD397EFBCB}" type="presParOf" srcId="{759606B1-077E-49B2-A010-DC88C22ABF99}" destId="{F358E2BC-10A5-4F36-854C-3EAA44652856}" srcOrd="8" destOrd="0" presId="urn:microsoft.com/office/officeart/2005/8/layout/process1"/>
    <dgm:cxn modelId="{80669BA2-7E34-43A2-A881-42A70FFE256E}" type="presParOf" srcId="{759606B1-077E-49B2-A010-DC88C22ABF99}" destId="{80202F39-7181-4EAD-8948-942F750B97E9}" srcOrd="9" destOrd="0" presId="urn:microsoft.com/office/officeart/2005/8/layout/process1"/>
    <dgm:cxn modelId="{769E93E3-0F2F-422D-8DF0-DDC9FF8327B5}" type="presParOf" srcId="{80202F39-7181-4EAD-8948-942F750B97E9}" destId="{DD727377-59E5-4BE2-B2D4-D9ADB8990B7C}" srcOrd="0" destOrd="0" presId="urn:microsoft.com/office/officeart/2005/8/layout/process1"/>
    <dgm:cxn modelId="{ECF041B5-7C1D-4DCB-A024-349C09A2609F}" type="presParOf" srcId="{759606B1-077E-49B2-A010-DC88C22ABF99}" destId="{C07F60A3-B960-49EA-96AB-B4FC511AC1F8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ED356C7-8437-4FD3-857B-0696865FF8C8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D3E1B97C-F32D-4A2D-B6C4-B2F779CFE2C2}">
      <dgm:prSet/>
      <dgm:spPr/>
      <dgm:t>
        <a:bodyPr/>
        <a:lstStyle/>
        <a:p>
          <a:pPr rtl="0"/>
          <a:r>
            <a:rPr lang="en-US" b="0" i="0" dirty="0"/>
            <a:t>Batch of 3 months of data:</a:t>
          </a:r>
          <a:br>
            <a:rPr lang="en-US" b="0" i="0" dirty="0">
              <a:latin typeface="Arial" panose="020B0604020202020204"/>
            </a:rPr>
          </a:br>
          <a:r>
            <a:rPr lang="en-US" b="0" i="0" dirty="0"/>
            <a:t>August – October</a:t>
          </a:r>
          <a:endParaRPr lang="en-US" dirty="0"/>
        </a:p>
      </dgm:t>
    </dgm:pt>
    <dgm:pt modelId="{8CB215BB-C4D9-486B-805C-3797981C2ADA}" type="parTrans" cxnId="{7AC61738-A32E-44B2-BAB9-E77059BC5715}">
      <dgm:prSet/>
      <dgm:spPr/>
      <dgm:t>
        <a:bodyPr/>
        <a:lstStyle/>
        <a:p>
          <a:endParaRPr lang="en-US"/>
        </a:p>
      </dgm:t>
    </dgm:pt>
    <dgm:pt modelId="{AF5C4963-907A-41C7-9216-5698BC346E7C}" type="sibTrans" cxnId="{7AC61738-A32E-44B2-BAB9-E77059BC5715}">
      <dgm:prSet/>
      <dgm:spPr/>
      <dgm:t>
        <a:bodyPr/>
        <a:lstStyle/>
        <a:p>
          <a:endParaRPr lang="en-US"/>
        </a:p>
      </dgm:t>
    </dgm:pt>
    <dgm:pt modelId="{A5CFF197-6667-4A68-87E0-2DDDB3818C96}">
      <dgm:prSet/>
      <dgm:spPr/>
      <dgm:t>
        <a:bodyPr/>
        <a:lstStyle/>
        <a:p>
          <a:r>
            <a:rPr lang="en-US" b="0" i="0" dirty="0"/>
            <a:t>Number of </a:t>
          </a:r>
          <a:r>
            <a:rPr lang="en-US" b="0" i="0" dirty="0">
              <a:latin typeface="Arial" panose="020B0604020202020204"/>
            </a:rPr>
            <a:t>images</a:t>
          </a:r>
          <a:r>
            <a:rPr lang="en-US" b="0" i="0" dirty="0"/>
            <a:t>: 140,342</a:t>
          </a:r>
          <a:endParaRPr lang="en-US" dirty="0"/>
        </a:p>
      </dgm:t>
    </dgm:pt>
    <dgm:pt modelId="{E517E793-7A70-40BD-A3FC-018A5B643808}" type="parTrans" cxnId="{D400DFAA-DD03-4460-B2D0-1D307F0CC114}">
      <dgm:prSet/>
      <dgm:spPr/>
      <dgm:t>
        <a:bodyPr/>
        <a:lstStyle/>
        <a:p>
          <a:endParaRPr lang="en-US"/>
        </a:p>
      </dgm:t>
    </dgm:pt>
    <dgm:pt modelId="{1473BE59-ABA4-4F81-BE69-4BC0ACA227DD}" type="sibTrans" cxnId="{D400DFAA-DD03-4460-B2D0-1D307F0CC114}">
      <dgm:prSet/>
      <dgm:spPr/>
      <dgm:t>
        <a:bodyPr/>
        <a:lstStyle/>
        <a:p>
          <a:endParaRPr lang="en-US"/>
        </a:p>
      </dgm:t>
    </dgm:pt>
    <dgm:pt modelId="{2FF32547-3F61-4CFB-95E6-DDCECC40B3CE}">
      <dgm:prSet/>
      <dgm:spPr/>
      <dgm:t>
        <a:bodyPr/>
        <a:lstStyle/>
        <a:p>
          <a:r>
            <a:rPr lang="en-US" b="0" i="0" dirty="0"/>
            <a:t>Needed an effective way to quickly go through all files</a:t>
          </a:r>
          <a:endParaRPr lang="en-US" dirty="0"/>
        </a:p>
      </dgm:t>
    </dgm:pt>
    <dgm:pt modelId="{A57B10EA-64DB-4338-A852-C580D6F381E3}" type="parTrans" cxnId="{470BCDB6-EE46-46E7-9F6B-0F6770ED32FD}">
      <dgm:prSet/>
      <dgm:spPr/>
      <dgm:t>
        <a:bodyPr/>
        <a:lstStyle/>
        <a:p>
          <a:endParaRPr lang="en-US"/>
        </a:p>
      </dgm:t>
    </dgm:pt>
    <dgm:pt modelId="{FADC45BE-79EC-4158-894C-69ADFE2C66BB}" type="sibTrans" cxnId="{470BCDB6-EE46-46E7-9F6B-0F6770ED32FD}">
      <dgm:prSet/>
      <dgm:spPr/>
      <dgm:t>
        <a:bodyPr/>
        <a:lstStyle/>
        <a:p>
          <a:endParaRPr lang="en-US"/>
        </a:p>
      </dgm:t>
    </dgm:pt>
    <dgm:pt modelId="{B9E2739D-5B3C-4095-9169-8DB4A680F2C6}">
      <dgm:prSet/>
      <dgm:spPr/>
      <dgm:t>
        <a:bodyPr/>
        <a:lstStyle/>
        <a:p>
          <a:r>
            <a:rPr lang="en-US" b="0" i="0" dirty="0"/>
            <a:t>Looking for Large-Antlered Muntjac</a:t>
          </a:r>
          <a:endParaRPr lang="en-US" dirty="0"/>
        </a:p>
      </dgm:t>
    </dgm:pt>
    <dgm:pt modelId="{F240151C-1549-4DE5-BC3C-A062D2302D9E}" type="parTrans" cxnId="{EB13C3D7-3CF6-472E-9C4F-BBCEC9570344}">
      <dgm:prSet/>
      <dgm:spPr/>
      <dgm:t>
        <a:bodyPr/>
        <a:lstStyle/>
        <a:p>
          <a:endParaRPr lang="en-US"/>
        </a:p>
      </dgm:t>
    </dgm:pt>
    <dgm:pt modelId="{9CBFA432-44A0-4E96-B79D-E77F31467A23}" type="sibTrans" cxnId="{EB13C3D7-3CF6-472E-9C4F-BBCEC9570344}">
      <dgm:prSet/>
      <dgm:spPr/>
      <dgm:t>
        <a:bodyPr/>
        <a:lstStyle/>
        <a:p>
          <a:endParaRPr lang="en-US"/>
        </a:p>
      </dgm:t>
    </dgm:pt>
    <dgm:pt modelId="{06B82539-A486-4412-834C-BE688BA030AB}" type="pres">
      <dgm:prSet presAssocID="{DED356C7-8437-4FD3-857B-0696865FF8C8}" presName="root" presStyleCnt="0">
        <dgm:presLayoutVars>
          <dgm:dir/>
          <dgm:resizeHandles val="exact"/>
        </dgm:presLayoutVars>
      </dgm:prSet>
      <dgm:spPr/>
    </dgm:pt>
    <dgm:pt modelId="{0FAD8CE6-C5A8-4D38-9730-4AF6DA28B121}" type="pres">
      <dgm:prSet presAssocID="{D3E1B97C-F32D-4A2D-B6C4-B2F779CFE2C2}" presName="compNode" presStyleCnt="0"/>
      <dgm:spPr/>
    </dgm:pt>
    <dgm:pt modelId="{1AFFCACD-5A7F-4EDD-BEF4-E76F090DF372}" type="pres">
      <dgm:prSet presAssocID="{D3E1B97C-F32D-4A2D-B6C4-B2F779CFE2C2}" presName="bgRect" presStyleLbl="bgShp" presStyleIdx="0" presStyleCnt="4"/>
      <dgm:spPr/>
    </dgm:pt>
    <dgm:pt modelId="{5D319FF7-8503-463F-A6F6-CAAEDFFFA014}" type="pres">
      <dgm:prSet presAssocID="{D3E1B97C-F32D-4A2D-B6C4-B2F779CFE2C2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folder with solid fill"/>
        </a:ext>
      </dgm:extLst>
    </dgm:pt>
    <dgm:pt modelId="{943E64F0-E1ED-42B7-9D87-D10C4C75AE60}" type="pres">
      <dgm:prSet presAssocID="{D3E1B97C-F32D-4A2D-B6C4-B2F779CFE2C2}" presName="spaceRect" presStyleCnt="0"/>
      <dgm:spPr/>
    </dgm:pt>
    <dgm:pt modelId="{CB43579D-C9D6-4DC3-9178-EC0611F1DD61}" type="pres">
      <dgm:prSet presAssocID="{D3E1B97C-F32D-4A2D-B6C4-B2F779CFE2C2}" presName="parTx" presStyleLbl="revTx" presStyleIdx="0" presStyleCnt="4">
        <dgm:presLayoutVars>
          <dgm:chMax val="0"/>
          <dgm:chPref val="0"/>
        </dgm:presLayoutVars>
      </dgm:prSet>
      <dgm:spPr/>
    </dgm:pt>
    <dgm:pt modelId="{F16EB7C3-D5B0-45D0-95C5-1F57453093EF}" type="pres">
      <dgm:prSet presAssocID="{AF5C4963-907A-41C7-9216-5698BC346E7C}" presName="sibTrans" presStyleCnt="0"/>
      <dgm:spPr/>
    </dgm:pt>
    <dgm:pt modelId="{FFE9A041-1DA6-4C90-8A7A-1D0A8F78B14A}" type="pres">
      <dgm:prSet presAssocID="{A5CFF197-6667-4A68-87E0-2DDDB3818C96}" presName="compNode" presStyleCnt="0"/>
      <dgm:spPr/>
    </dgm:pt>
    <dgm:pt modelId="{9F649C49-AFDE-4E87-A3FA-F565DE458085}" type="pres">
      <dgm:prSet presAssocID="{A5CFF197-6667-4A68-87E0-2DDDB3818C96}" presName="bgRect" presStyleLbl="bgShp" presStyleIdx="1" presStyleCnt="4"/>
      <dgm:spPr/>
    </dgm:pt>
    <dgm:pt modelId="{8F24BAA8-23EB-448A-893A-A26F939609EE}" type="pres">
      <dgm:prSet presAssocID="{A5CFF197-6667-4A68-87E0-2DDDB3818C96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ideo camera"/>
        </a:ext>
      </dgm:extLst>
    </dgm:pt>
    <dgm:pt modelId="{0DE10183-7774-434D-A537-A0E14CBA7EFC}" type="pres">
      <dgm:prSet presAssocID="{A5CFF197-6667-4A68-87E0-2DDDB3818C96}" presName="spaceRect" presStyleCnt="0"/>
      <dgm:spPr/>
    </dgm:pt>
    <dgm:pt modelId="{8BDB6893-2FD4-413F-A706-3D4B1BFE001F}" type="pres">
      <dgm:prSet presAssocID="{A5CFF197-6667-4A68-87E0-2DDDB3818C96}" presName="parTx" presStyleLbl="revTx" presStyleIdx="1" presStyleCnt="4">
        <dgm:presLayoutVars>
          <dgm:chMax val="0"/>
          <dgm:chPref val="0"/>
        </dgm:presLayoutVars>
      </dgm:prSet>
      <dgm:spPr/>
    </dgm:pt>
    <dgm:pt modelId="{5D361BD8-57D2-4130-B61C-1977CB0E059D}" type="pres">
      <dgm:prSet presAssocID="{1473BE59-ABA4-4F81-BE69-4BC0ACA227DD}" presName="sibTrans" presStyleCnt="0"/>
      <dgm:spPr/>
    </dgm:pt>
    <dgm:pt modelId="{C00C31DC-56C6-410B-95B1-65498F2C6DC7}" type="pres">
      <dgm:prSet presAssocID="{2FF32547-3F61-4CFB-95E6-DDCECC40B3CE}" presName="compNode" presStyleCnt="0"/>
      <dgm:spPr/>
    </dgm:pt>
    <dgm:pt modelId="{62F434E7-AEB4-4CB0-903C-40783A74373E}" type="pres">
      <dgm:prSet presAssocID="{2FF32547-3F61-4CFB-95E6-DDCECC40B3CE}" presName="bgRect" presStyleLbl="bgShp" presStyleIdx="2" presStyleCnt="4"/>
      <dgm:spPr/>
    </dgm:pt>
    <dgm:pt modelId="{489307DC-A6E4-4828-BC72-9E1299AE1F08}" type="pres">
      <dgm:prSet presAssocID="{2FF32547-3F61-4CFB-95E6-DDCECC40B3CE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un with solid fill"/>
        </a:ext>
      </dgm:extLst>
    </dgm:pt>
    <dgm:pt modelId="{923547EE-C92E-497F-89B5-1D8BBC6B7995}" type="pres">
      <dgm:prSet presAssocID="{2FF32547-3F61-4CFB-95E6-DDCECC40B3CE}" presName="spaceRect" presStyleCnt="0"/>
      <dgm:spPr/>
    </dgm:pt>
    <dgm:pt modelId="{9A349A91-BA24-4499-BB79-8CDB96D01F21}" type="pres">
      <dgm:prSet presAssocID="{2FF32547-3F61-4CFB-95E6-DDCECC40B3CE}" presName="parTx" presStyleLbl="revTx" presStyleIdx="2" presStyleCnt="4">
        <dgm:presLayoutVars>
          <dgm:chMax val="0"/>
          <dgm:chPref val="0"/>
        </dgm:presLayoutVars>
      </dgm:prSet>
      <dgm:spPr/>
    </dgm:pt>
    <dgm:pt modelId="{A00E127A-3C30-467C-B834-78ECA988BF5F}" type="pres">
      <dgm:prSet presAssocID="{FADC45BE-79EC-4158-894C-69ADFE2C66BB}" presName="sibTrans" presStyleCnt="0"/>
      <dgm:spPr/>
    </dgm:pt>
    <dgm:pt modelId="{9718B9BA-8CC6-4E15-B54D-051D46C4187D}" type="pres">
      <dgm:prSet presAssocID="{B9E2739D-5B3C-4095-9169-8DB4A680F2C6}" presName="compNode" presStyleCnt="0"/>
      <dgm:spPr/>
    </dgm:pt>
    <dgm:pt modelId="{D944E959-32C0-4D75-B28F-E0EB19CD1351}" type="pres">
      <dgm:prSet presAssocID="{B9E2739D-5B3C-4095-9169-8DB4A680F2C6}" presName="bgRect" presStyleLbl="bgShp" presStyleIdx="3" presStyleCnt="4"/>
      <dgm:spPr/>
    </dgm:pt>
    <dgm:pt modelId="{F68CCFFA-76BD-44ED-9976-9CFF3730A377}" type="pres">
      <dgm:prSet presAssocID="{B9E2739D-5B3C-4095-9169-8DB4A680F2C6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nosaur Footprints"/>
        </a:ext>
      </dgm:extLst>
    </dgm:pt>
    <dgm:pt modelId="{45CBBAAE-B988-46BC-8D42-DAF0EF750EF5}" type="pres">
      <dgm:prSet presAssocID="{B9E2739D-5B3C-4095-9169-8DB4A680F2C6}" presName="spaceRect" presStyleCnt="0"/>
      <dgm:spPr/>
    </dgm:pt>
    <dgm:pt modelId="{8414EB2D-5683-4D1C-BDEA-3E44188DAA7E}" type="pres">
      <dgm:prSet presAssocID="{B9E2739D-5B3C-4095-9169-8DB4A680F2C6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72574A1C-FE95-4EB0-9C86-80445356DF04}" type="presOf" srcId="{DED356C7-8437-4FD3-857B-0696865FF8C8}" destId="{06B82539-A486-4412-834C-BE688BA030AB}" srcOrd="0" destOrd="0" presId="urn:microsoft.com/office/officeart/2018/2/layout/IconVerticalSolidList"/>
    <dgm:cxn modelId="{7AC61738-A32E-44B2-BAB9-E77059BC5715}" srcId="{DED356C7-8437-4FD3-857B-0696865FF8C8}" destId="{D3E1B97C-F32D-4A2D-B6C4-B2F779CFE2C2}" srcOrd="0" destOrd="0" parTransId="{8CB215BB-C4D9-486B-805C-3797981C2ADA}" sibTransId="{AF5C4963-907A-41C7-9216-5698BC346E7C}"/>
    <dgm:cxn modelId="{7F26E958-3CC4-478D-AC8E-8697F8FD2379}" type="presOf" srcId="{B9E2739D-5B3C-4095-9169-8DB4A680F2C6}" destId="{8414EB2D-5683-4D1C-BDEA-3E44188DAA7E}" srcOrd="0" destOrd="0" presId="urn:microsoft.com/office/officeart/2018/2/layout/IconVerticalSolidList"/>
    <dgm:cxn modelId="{F2AA529D-A5A0-461D-AF77-C72D92662A5D}" type="presOf" srcId="{2FF32547-3F61-4CFB-95E6-DDCECC40B3CE}" destId="{9A349A91-BA24-4499-BB79-8CDB96D01F21}" srcOrd="0" destOrd="0" presId="urn:microsoft.com/office/officeart/2018/2/layout/IconVerticalSolidList"/>
    <dgm:cxn modelId="{D400DFAA-DD03-4460-B2D0-1D307F0CC114}" srcId="{DED356C7-8437-4FD3-857B-0696865FF8C8}" destId="{A5CFF197-6667-4A68-87E0-2DDDB3818C96}" srcOrd="1" destOrd="0" parTransId="{E517E793-7A70-40BD-A3FC-018A5B643808}" sibTransId="{1473BE59-ABA4-4F81-BE69-4BC0ACA227DD}"/>
    <dgm:cxn modelId="{470BCDB6-EE46-46E7-9F6B-0F6770ED32FD}" srcId="{DED356C7-8437-4FD3-857B-0696865FF8C8}" destId="{2FF32547-3F61-4CFB-95E6-DDCECC40B3CE}" srcOrd="2" destOrd="0" parTransId="{A57B10EA-64DB-4338-A852-C580D6F381E3}" sibTransId="{FADC45BE-79EC-4158-894C-69ADFE2C66BB}"/>
    <dgm:cxn modelId="{61AA9DC1-845B-4CFD-8BE0-4A17DCFA3384}" type="presOf" srcId="{D3E1B97C-F32D-4A2D-B6C4-B2F779CFE2C2}" destId="{CB43579D-C9D6-4DC3-9178-EC0611F1DD61}" srcOrd="0" destOrd="0" presId="urn:microsoft.com/office/officeart/2018/2/layout/IconVerticalSolidList"/>
    <dgm:cxn modelId="{EB13C3D7-3CF6-472E-9C4F-BBCEC9570344}" srcId="{DED356C7-8437-4FD3-857B-0696865FF8C8}" destId="{B9E2739D-5B3C-4095-9169-8DB4A680F2C6}" srcOrd="3" destOrd="0" parTransId="{F240151C-1549-4DE5-BC3C-A062D2302D9E}" sibTransId="{9CBFA432-44A0-4E96-B79D-E77F31467A23}"/>
    <dgm:cxn modelId="{518820DF-5443-44E6-975F-81D7A9FE138A}" type="presOf" srcId="{A5CFF197-6667-4A68-87E0-2DDDB3818C96}" destId="{8BDB6893-2FD4-413F-A706-3D4B1BFE001F}" srcOrd="0" destOrd="0" presId="urn:microsoft.com/office/officeart/2018/2/layout/IconVerticalSolidList"/>
    <dgm:cxn modelId="{0DE59C2C-B4ED-43D5-BA23-796ED6E3930C}" type="presParOf" srcId="{06B82539-A486-4412-834C-BE688BA030AB}" destId="{0FAD8CE6-C5A8-4D38-9730-4AF6DA28B121}" srcOrd="0" destOrd="0" presId="urn:microsoft.com/office/officeart/2018/2/layout/IconVerticalSolidList"/>
    <dgm:cxn modelId="{89FD3580-799A-43B8-8023-7AD65A25A886}" type="presParOf" srcId="{0FAD8CE6-C5A8-4D38-9730-4AF6DA28B121}" destId="{1AFFCACD-5A7F-4EDD-BEF4-E76F090DF372}" srcOrd="0" destOrd="0" presId="urn:microsoft.com/office/officeart/2018/2/layout/IconVerticalSolidList"/>
    <dgm:cxn modelId="{B157C59A-4D4B-4EB6-8231-5165302C2E01}" type="presParOf" srcId="{0FAD8CE6-C5A8-4D38-9730-4AF6DA28B121}" destId="{5D319FF7-8503-463F-A6F6-CAAEDFFFA014}" srcOrd="1" destOrd="0" presId="urn:microsoft.com/office/officeart/2018/2/layout/IconVerticalSolidList"/>
    <dgm:cxn modelId="{57D1C1D2-8AF6-458E-9F44-F050B2D72C3C}" type="presParOf" srcId="{0FAD8CE6-C5A8-4D38-9730-4AF6DA28B121}" destId="{943E64F0-E1ED-42B7-9D87-D10C4C75AE60}" srcOrd="2" destOrd="0" presId="urn:microsoft.com/office/officeart/2018/2/layout/IconVerticalSolidList"/>
    <dgm:cxn modelId="{C07299B9-267E-490A-9FBE-DE46CECCF0DE}" type="presParOf" srcId="{0FAD8CE6-C5A8-4D38-9730-4AF6DA28B121}" destId="{CB43579D-C9D6-4DC3-9178-EC0611F1DD61}" srcOrd="3" destOrd="0" presId="urn:microsoft.com/office/officeart/2018/2/layout/IconVerticalSolidList"/>
    <dgm:cxn modelId="{482833D9-5E6C-4917-8D9C-6F624E2642DB}" type="presParOf" srcId="{06B82539-A486-4412-834C-BE688BA030AB}" destId="{F16EB7C3-D5B0-45D0-95C5-1F57453093EF}" srcOrd="1" destOrd="0" presId="urn:microsoft.com/office/officeart/2018/2/layout/IconVerticalSolidList"/>
    <dgm:cxn modelId="{CE63A4B4-AC10-42B3-86DB-CBAA86CBBD83}" type="presParOf" srcId="{06B82539-A486-4412-834C-BE688BA030AB}" destId="{FFE9A041-1DA6-4C90-8A7A-1D0A8F78B14A}" srcOrd="2" destOrd="0" presId="urn:microsoft.com/office/officeart/2018/2/layout/IconVerticalSolidList"/>
    <dgm:cxn modelId="{EA61C6A8-C9AD-4B5E-B013-7B1A7A7E6B85}" type="presParOf" srcId="{FFE9A041-1DA6-4C90-8A7A-1D0A8F78B14A}" destId="{9F649C49-AFDE-4E87-A3FA-F565DE458085}" srcOrd="0" destOrd="0" presId="urn:microsoft.com/office/officeart/2018/2/layout/IconVerticalSolidList"/>
    <dgm:cxn modelId="{BDAD00F0-11E1-44AD-AE2F-B0D234932145}" type="presParOf" srcId="{FFE9A041-1DA6-4C90-8A7A-1D0A8F78B14A}" destId="{8F24BAA8-23EB-448A-893A-A26F939609EE}" srcOrd="1" destOrd="0" presId="urn:microsoft.com/office/officeart/2018/2/layout/IconVerticalSolidList"/>
    <dgm:cxn modelId="{FA2C210C-BB55-40B3-A0AC-2A72E7B2522E}" type="presParOf" srcId="{FFE9A041-1DA6-4C90-8A7A-1D0A8F78B14A}" destId="{0DE10183-7774-434D-A537-A0E14CBA7EFC}" srcOrd="2" destOrd="0" presId="urn:microsoft.com/office/officeart/2018/2/layout/IconVerticalSolidList"/>
    <dgm:cxn modelId="{78D5F564-09AC-4035-A1F2-45CEF554A8A3}" type="presParOf" srcId="{FFE9A041-1DA6-4C90-8A7A-1D0A8F78B14A}" destId="{8BDB6893-2FD4-413F-A706-3D4B1BFE001F}" srcOrd="3" destOrd="0" presId="urn:microsoft.com/office/officeart/2018/2/layout/IconVerticalSolidList"/>
    <dgm:cxn modelId="{44840DF4-BBC0-4F37-8A9F-FAD72F4A0E3E}" type="presParOf" srcId="{06B82539-A486-4412-834C-BE688BA030AB}" destId="{5D361BD8-57D2-4130-B61C-1977CB0E059D}" srcOrd="3" destOrd="0" presId="urn:microsoft.com/office/officeart/2018/2/layout/IconVerticalSolidList"/>
    <dgm:cxn modelId="{6DF87364-E5A8-41A4-A2F0-2D69BEBFCCE1}" type="presParOf" srcId="{06B82539-A486-4412-834C-BE688BA030AB}" destId="{C00C31DC-56C6-410B-95B1-65498F2C6DC7}" srcOrd="4" destOrd="0" presId="urn:microsoft.com/office/officeart/2018/2/layout/IconVerticalSolidList"/>
    <dgm:cxn modelId="{2E3E73F2-EF45-431C-93BE-77E716525DE3}" type="presParOf" srcId="{C00C31DC-56C6-410B-95B1-65498F2C6DC7}" destId="{62F434E7-AEB4-4CB0-903C-40783A74373E}" srcOrd="0" destOrd="0" presId="urn:microsoft.com/office/officeart/2018/2/layout/IconVerticalSolidList"/>
    <dgm:cxn modelId="{A893D16E-C5C2-4741-92D3-6BBB9E82125A}" type="presParOf" srcId="{C00C31DC-56C6-410B-95B1-65498F2C6DC7}" destId="{489307DC-A6E4-4828-BC72-9E1299AE1F08}" srcOrd="1" destOrd="0" presId="urn:microsoft.com/office/officeart/2018/2/layout/IconVerticalSolidList"/>
    <dgm:cxn modelId="{A7A431B2-B14E-4D4B-B38F-31A9F21F8A6F}" type="presParOf" srcId="{C00C31DC-56C6-410B-95B1-65498F2C6DC7}" destId="{923547EE-C92E-497F-89B5-1D8BBC6B7995}" srcOrd="2" destOrd="0" presId="urn:microsoft.com/office/officeart/2018/2/layout/IconVerticalSolidList"/>
    <dgm:cxn modelId="{84481150-C7C9-49E1-9BC4-48F9D25000A1}" type="presParOf" srcId="{C00C31DC-56C6-410B-95B1-65498F2C6DC7}" destId="{9A349A91-BA24-4499-BB79-8CDB96D01F21}" srcOrd="3" destOrd="0" presId="urn:microsoft.com/office/officeart/2018/2/layout/IconVerticalSolidList"/>
    <dgm:cxn modelId="{7EB3FCF1-4645-4D35-954B-BE36A38490E7}" type="presParOf" srcId="{06B82539-A486-4412-834C-BE688BA030AB}" destId="{A00E127A-3C30-467C-B834-78ECA988BF5F}" srcOrd="5" destOrd="0" presId="urn:microsoft.com/office/officeart/2018/2/layout/IconVerticalSolidList"/>
    <dgm:cxn modelId="{2878051A-C688-4CDB-A0AA-C150F5FD7387}" type="presParOf" srcId="{06B82539-A486-4412-834C-BE688BA030AB}" destId="{9718B9BA-8CC6-4E15-B54D-051D46C4187D}" srcOrd="6" destOrd="0" presId="urn:microsoft.com/office/officeart/2018/2/layout/IconVerticalSolidList"/>
    <dgm:cxn modelId="{31F0385A-FDCA-40B9-B119-4E84D6BB275B}" type="presParOf" srcId="{9718B9BA-8CC6-4E15-B54D-051D46C4187D}" destId="{D944E959-32C0-4D75-B28F-E0EB19CD1351}" srcOrd="0" destOrd="0" presId="urn:microsoft.com/office/officeart/2018/2/layout/IconVerticalSolidList"/>
    <dgm:cxn modelId="{B9A8CB93-4591-4D91-AB6F-EC414F2A5D96}" type="presParOf" srcId="{9718B9BA-8CC6-4E15-B54D-051D46C4187D}" destId="{F68CCFFA-76BD-44ED-9976-9CFF3730A377}" srcOrd="1" destOrd="0" presId="urn:microsoft.com/office/officeart/2018/2/layout/IconVerticalSolidList"/>
    <dgm:cxn modelId="{F43B7439-2494-484D-9E84-82049DE7D745}" type="presParOf" srcId="{9718B9BA-8CC6-4E15-B54D-051D46C4187D}" destId="{45CBBAAE-B988-46BC-8D42-DAF0EF750EF5}" srcOrd="2" destOrd="0" presId="urn:microsoft.com/office/officeart/2018/2/layout/IconVerticalSolidList"/>
    <dgm:cxn modelId="{BA3971B6-0DA2-4B2D-BCCF-038E36EB1DB4}" type="presParOf" srcId="{9718B9BA-8CC6-4E15-B54D-051D46C4187D}" destId="{8414EB2D-5683-4D1C-BDEA-3E44188DAA7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EB22222-3C11-49B1-81F2-9E500BAD39A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216C223-8A37-46DB-AA89-EC1643C5BD7D}">
      <dgm:prSet/>
      <dgm:spPr/>
      <dgm:t>
        <a:bodyPr/>
        <a:lstStyle/>
        <a:p>
          <a:r>
            <a:rPr lang="en-US" b="0" i="0" dirty="0"/>
            <a:t>Can quickly navigate through empty images</a:t>
          </a:r>
          <a:endParaRPr lang="en-US" dirty="0"/>
        </a:p>
      </dgm:t>
    </dgm:pt>
    <dgm:pt modelId="{7FF6EB1A-2BAC-4FDA-9AE5-5570E908CFF1}" type="parTrans" cxnId="{6BF1C57A-1887-4182-9F5F-E55B7CE73F0D}">
      <dgm:prSet/>
      <dgm:spPr/>
      <dgm:t>
        <a:bodyPr/>
        <a:lstStyle/>
        <a:p>
          <a:endParaRPr lang="en-US"/>
        </a:p>
      </dgm:t>
    </dgm:pt>
    <dgm:pt modelId="{0EE9085C-9790-41C5-9310-C9C46381B2FA}" type="sibTrans" cxnId="{6BF1C57A-1887-4182-9F5F-E55B7CE73F0D}">
      <dgm:prSet/>
      <dgm:spPr/>
      <dgm:t>
        <a:bodyPr/>
        <a:lstStyle/>
        <a:p>
          <a:endParaRPr lang="en-US"/>
        </a:p>
      </dgm:t>
    </dgm:pt>
    <dgm:pt modelId="{41E9A563-2FEC-4E8E-B878-D7D50A672C0C}">
      <dgm:prSet/>
      <dgm:spPr/>
      <dgm:t>
        <a:bodyPr/>
        <a:lstStyle/>
        <a:p>
          <a:r>
            <a:rPr lang="en-US" b="0" i="0" dirty="0"/>
            <a:t>Can look for bounding boxes to speed through images</a:t>
          </a:r>
          <a:endParaRPr lang="en-US" dirty="0"/>
        </a:p>
      </dgm:t>
    </dgm:pt>
    <dgm:pt modelId="{25A867A4-8E89-4167-A8B6-0F5A68BFC897}" type="parTrans" cxnId="{59A5EED4-A44A-472A-ADB5-2F70936EDC38}">
      <dgm:prSet/>
      <dgm:spPr/>
      <dgm:t>
        <a:bodyPr/>
        <a:lstStyle/>
        <a:p>
          <a:endParaRPr lang="en-US"/>
        </a:p>
      </dgm:t>
    </dgm:pt>
    <dgm:pt modelId="{F5158AC1-C7EB-4D84-9F53-B8A10861F32C}" type="sibTrans" cxnId="{59A5EED4-A44A-472A-ADB5-2F70936EDC38}">
      <dgm:prSet/>
      <dgm:spPr/>
      <dgm:t>
        <a:bodyPr/>
        <a:lstStyle/>
        <a:p>
          <a:endParaRPr lang="en-US"/>
        </a:p>
      </dgm:t>
    </dgm:pt>
    <dgm:pt modelId="{B5226EE9-9CFB-4BA8-B645-76123E7435A4}">
      <dgm:prSet/>
      <dgm:spPr/>
      <dgm:t>
        <a:bodyPr/>
        <a:lstStyle/>
        <a:p>
          <a:r>
            <a:rPr lang="en-US" b="0" i="0" dirty="0"/>
            <a:t>Can spot things that humans would miss</a:t>
          </a:r>
          <a:endParaRPr lang="en-US" dirty="0"/>
        </a:p>
      </dgm:t>
    </dgm:pt>
    <dgm:pt modelId="{5644DD6E-0485-44BB-8E2F-0C2881B01363}" type="parTrans" cxnId="{FDDEAF53-1DB2-46CD-A717-DC6193B8FA6F}">
      <dgm:prSet/>
      <dgm:spPr/>
      <dgm:t>
        <a:bodyPr/>
        <a:lstStyle/>
        <a:p>
          <a:endParaRPr lang="en-US"/>
        </a:p>
      </dgm:t>
    </dgm:pt>
    <dgm:pt modelId="{E8B06BD6-0DC1-4CD5-87C9-1522E185ACA0}" type="sibTrans" cxnId="{FDDEAF53-1DB2-46CD-A717-DC6193B8FA6F}">
      <dgm:prSet/>
      <dgm:spPr/>
      <dgm:t>
        <a:bodyPr/>
        <a:lstStyle/>
        <a:p>
          <a:endParaRPr lang="en-US"/>
        </a:p>
      </dgm:t>
    </dgm:pt>
    <dgm:pt modelId="{FE8F9567-A690-405F-9395-4467DE6A32FF}">
      <dgm:prSet/>
      <dgm:spPr/>
      <dgm:t>
        <a:bodyPr/>
        <a:lstStyle/>
        <a:p>
          <a:r>
            <a:rPr lang="en-US" b="0" i="0" dirty="0"/>
            <a:t>Not 100% reliable – can create false boxes around areas of interest</a:t>
          </a:r>
          <a:endParaRPr lang="en-US" dirty="0"/>
        </a:p>
      </dgm:t>
    </dgm:pt>
    <dgm:pt modelId="{3E5DCAA6-748F-4CF3-8B6F-7CFE39265086}" type="parTrans" cxnId="{AB77ADC7-1FD0-4382-9D3A-AABAC5E8AF77}">
      <dgm:prSet/>
      <dgm:spPr/>
      <dgm:t>
        <a:bodyPr/>
        <a:lstStyle/>
        <a:p>
          <a:endParaRPr lang="en-US"/>
        </a:p>
      </dgm:t>
    </dgm:pt>
    <dgm:pt modelId="{78BBC77F-5720-4821-A4FE-5BDD0FEFC319}" type="sibTrans" cxnId="{AB77ADC7-1FD0-4382-9D3A-AABAC5E8AF77}">
      <dgm:prSet/>
      <dgm:spPr/>
      <dgm:t>
        <a:bodyPr/>
        <a:lstStyle/>
        <a:p>
          <a:endParaRPr lang="en-US"/>
        </a:p>
      </dgm:t>
    </dgm:pt>
    <dgm:pt modelId="{48646849-81A1-4F66-8159-28D6BC8E66F4}">
      <dgm:prSet/>
      <dgm:spPr/>
      <dgm:t>
        <a:bodyPr/>
        <a:lstStyle/>
        <a:p>
          <a:r>
            <a:rPr lang="en-US" b="0" i="0" dirty="0"/>
            <a:t>Different biomes harder to process – rainforest one of the hardest</a:t>
          </a:r>
          <a:endParaRPr lang="en-US" dirty="0"/>
        </a:p>
      </dgm:t>
    </dgm:pt>
    <dgm:pt modelId="{D1AD57B5-8523-42E4-ADCE-5C0C14A2C7F6}" type="parTrans" cxnId="{EAE2A982-FB68-4907-8E4A-DC48F4ABE0BD}">
      <dgm:prSet/>
      <dgm:spPr/>
      <dgm:t>
        <a:bodyPr/>
        <a:lstStyle/>
        <a:p>
          <a:endParaRPr lang="en-US"/>
        </a:p>
      </dgm:t>
    </dgm:pt>
    <dgm:pt modelId="{9C6CBD13-5DDE-44C3-956D-47A52C48099D}" type="sibTrans" cxnId="{EAE2A982-FB68-4907-8E4A-DC48F4ABE0BD}">
      <dgm:prSet/>
      <dgm:spPr/>
      <dgm:t>
        <a:bodyPr/>
        <a:lstStyle/>
        <a:p>
          <a:endParaRPr lang="en-US"/>
        </a:p>
      </dgm:t>
    </dgm:pt>
    <dgm:pt modelId="{7B1994EF-953D-4575-A159-153DDBF6BC53}">
      <dgm:prSet/>
      <dgm:spPr/>
      <dgm:t>
        <a:bodyPr/>
        <a:lstStyle/>
        <a:p>
          <a:r>
            <a:rPr lang="en-US" b="0" i="0" dirty="0"/>
            <a:t>Not able to identify species – needs training models to be enhanced</a:t>
          </a:r>
          <a:endParaRPr lang="en-US" dirty="0"/>
        </a:p>
      </dgm:t>
    </dgm:pt>
    <dgm:pt modelId="{B1A1F745-41E3-40FB-AB35-504744E5A4A3}" type="parTrans" cxnId="{13CBCB78-E444-4B4D-9FCA-C4C833DAEBE0}">
      <dgm:prSet/>
      <dgm:spPr/>
      <dgm:t>
        <a:bodyPr/>
        <a:lstStyle/>
        <a:p>
          <a:endParaRPr lang="en-US"/>
        </a:p>
      </dgm:t>
    </dgm:pt>
    <dgm:pt modelId="{3DB980FD-2938-4908-87D6-651D0D770304}" type="sibTrans" cxnId="{13CBCB78-E444-4B4D-9FCA-C4C833DAEBE0}">
      <dgm:prSet/>
      <dgm:spPr/>
      <dgm:t>
        <a:bodyPr/>
        <a:lstStyle/>
        <a:p>
          <a:endParaRPr lang="en-US"/>
        </a:p>
      </dgm:t>
    </dgm:pt>
    <dgm:pt modelId="{75547100-7B45-4AEE-8B80-27C75BBC7799}" type="pres">
      <dgm:prSet presAssocID="{CEB22222-3C11-49B1-81F2-9E500BAD39A4}" presName="linear" presStyleCnt="0">
        <dgm:presLayoutVars>
          <dgm:animLvl val="lvl"/>
          <dgm:resizeHandles val="exact"/>
        </dgm:presLayoutVars>
      </dgm:prSet>
      <dgm:spPr/>
    </dgm:pt>
    <dgm:pt modelId="{0F25F71E-0774-44CB-B037-1C1BB62A32C8}" type="pres">
      <dgm:prSet presAssocID="{3216C223-8A37-46DB-AA89-EC1643C5BD7D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EC4CD6AA-1888-47BC-9DC4-379DCE9F1529}" type="pres">
      <dgm:prSet presAssocID="{0EE9085C-9790-41C5-9310-C9C46381B2FA}" presName="spacer" presStyleCnt="0"/>
      <dgm:spPr/>
    </dgm:pt>
    <dgm:pt modelId="{93CD2C33-3E57-41B0-A708-045610A9205F}" type="pres">
      <dgm:prSet presAssocID="{41E9A563-2FEC-4E8E-B878-D7D50A672C0C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10A7FD50-8A14-4AAB-A67C-C5E4C15B8708}" type="pres">
      <dgm:prSet presAssocID="{F5158AC1-C7EB-4D84-9F53-B8A10861F32C}" presName="spacer" presStyleCnt="0"/>
      <dgm:spPr/>
    </dgm:pt>
    <dgm:pt modelId="{1BFD545E-526F-465F-A172-61BDDA17DC05}" type="pres">
      <dgm:prSet presAssocID="{B5226EE9-9CFB-4BA8-B645-76123E7435A4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39365DCD-B11D-445A-9C56-825CD6E5CB8A}" type="pres">
      <dgm:prSet presAssocID="{E8B06BD6-0DC1-4CD5-87C9-1522E185ACA0}" presName="spacer" presStyleCnt="0"/>
      <dgm:spPr/>
    </dgm:pt>
    <dgm:pt modelId="{580C11C9-5B8F-450A-BDCD-D5F3094617DB}" type="pres">
      <dgm:prSet presAssocID="{FE8F9567-A690-405F-9395-4467DE6A32FF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B40401C8-A3A5-4DCB-A100-54F772A26A83}" type="pres">
      <dgm:prSet presAssocID="{78BBC77F-5720-4821-A4FE-5BDD0FEFC319}" presName="spacer" presStyleCnt="0"/>
      <dgm:spPr/>
    </dgm:pt>
    <dgm:pt modelId="{B971C9AB-5C9E-4054-B4DB-51481342DB44}" type="pres">
      <dgm:prSet presAssocID="{48646849-81A1-4F66-8159-28D6BC8E66F4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8F5E8117-B8D1-4D96-88D1-14256BD72066}" type="pres">
      <dgm:prSet presAssocID="{9C6CBD13-5DDE-44C3-956D-47A52C48099D}" presName="spacer" presStyleCnt="0"/>
      <dgm:spPr/>
    </dgm:pt>
    <dgm:pt modelId="{BB260A7F-1909-468A-9529-7FCCBB6C2EF8}" type="pres">
      <dgm:prSet presAssocID="{7B1994EF-953D-4575-A159-153DDBF6BC53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04AE871C-C942-4EA8-94DE-FC20D4C8880E}" type="presOf" srcId="{41E9A563-2FEC-4E8E-B878-D7D50A672C0C}" destId="{93CD2C33-3E57-41B0-A708-045610A9205F}" srcOrd="0" destOrd="0" presId="urn:microsoft.com/office/officeart/2005/8/layout/vList2"/>
    <dgm:cxn modelId="{2C827E42-10DE-494A-AABE-74BD60A7731B}" type="presOf" srcId="{7B1994EF-953D-4575-A159-153DDBF6BC53}" destId="{BB260A7F-1909-468A-9529-7FCCBB6C2EF8}" srcOrd="0" destOrd="0" presId="urn:microsoft.com/office/officeart/2005/8/layout/vList2"/>
    <dgm:cxn modelId="{428EA543-A376-4F96-93CC-1D4A9F85960E}" type="presOf" srcId="{CEB22222-3C11-49B1-81F2-9E500BAD39A4}" destId="{75547100-7B45-4AEE-8B80-27C75BBC7799}" srcOrd="0" destOrd="0" presId="urn:microsoft.com/office/officeart/2005/8/layout/vList2"/>
    <dgm:cxn modelId="{82476545-147C-478E-8111-575F31F63538}" type="presOf" srcId="{48646849-81A1-4F66-8159-28D6BC8E66F4}" destId="{B971C9AB-5C9E-4054-B4DB-51481342DB44}" srcOrd="0" destOrd="0" presId="urn:microsoft.com/office/officeart/2005/8/layout/vList2"/>
    <dgm:cxn modelId="{FDDEAF53-1DB2-46CD-A717-DC6193B8FA6F}" srcId="{CEB22222-3C11-49B1-81F2-9E500BAD39A4}" destId="{B5226EE9-9CFB-4BA8-B645-76123E7435A4}" srcOrd="2" destOrd="0" parTransId="{5644DD6E-0485-44BB-8E2F-0C2881B01363}" sibTransId="{E8B06BD6-0DC1-4CD5-87C9-1522E185ACA0}"/>
    <dgm:cxn modelId="{13CBCB78-E444-4B4D-9FCA-C4C833DAEBE0}" srcId="{CEB22222-3C11-49B1-81F2-9E500BAD39A4}" destId="{7B1994EF-953D-4575-A159-153DDBF6BC53}" srcOrd="5" destOrd="0" parTransId="{B1A1F745-41E3-40FB-AB35-504744E5A4A3}" sibTransId="{3DB980FD-2938-4908-87D6-651D0D770304}"/>
    <dgm:cxn modelId="{6BF1C57A-1887-4182-9F5F-E55B7CE73F0D}" srcId="{CEB22222-3C11-49B1-81F2-9E500BAD39A4}" destId="{3216C223-8A37-46DB-AA89-EC1643C5BD7D}" srcOrd="0" destOrd="0" parTransId="{7FF6EB1A-2BAC-4FDA-9AE5-5570E908CFF1}" sibTransId="{0EE9085C-9790-41C5-9310-C9C46381B2FA}"/>
    <dgm:cxn modelId="{EAE2A982-FB68-4907-8E4A-DC48F4ABE0BD}" srcId="{CEB22222-3C11-49B1-81F2-9E500BAD39A4}" destId="{48646849-81A1-4F66-8159-28D6BC8E66F4}" srcOrd="4" destOrd="0" parTransId="{D1AD57B5-8523-42E4-ADCE-5C0C14A2C7F6}" sibTransId="{9C6CBD13-5DDE-44C3-956D-47A52C48099D}"/>
    <dgm:cxn modelId="{A418668C-EA07-4274-88B0-31E5B180D3B0}" type="presOf" srcId="{FE8F9567-A690-405F-9395-4467DE6A32FF}" destId="{580C11C9-5B8F-450A-BDCD-D5F3094617DB}" srcOrd="0" destOrd="0" presId="urn:microsoft.com/office/officeart/2005/8/layout/vList2"/>
    <dgm:cxn modelId="{82A3CBA7-75A9-435F-9C95-ECF97E172FB6}" type="presOf" srcId="{B5226EE9-9CFB-4BA8-B645-76123E7435A4}" destId="{1BFD545E-526F-465F-A172-61BDDA17DC05}" srcOrd="0" destOrd="0" presId="urn:microsoft.com/office/officeart/2005/8/layout/vList2"/>
    <dgm:cxn modelId="{AB77ADC7-1FD0-4382-9D3A-AABAC5E8AF77}" srcId="{CEB22222-3C11-49B1-81F2-9E500BAD39A4}" destId="{FE8F9567-A690-405F-9395-4467DE6A32FF}" srcOrd="3" destOrd="0" parTransId="{3E5DCAA6-748F-4CF3-8B6F-7CFE39265086}" sibTransId="{78BBC77F-5720-4821-A4FE-5BDD0FEFC319}"/>
    <dgm:cxn modelId="{2C0211D2-7785-42A8-A225-6A85D57A29B2}" type="presOf" srcId="{3216C223-8A37-46DB-AA89-EC1643C5BD7D}" destId="{0F25F71E-0774-44CB-B037-1C1BB62A32C8}" srcOrd="0" destOrd="0" presId="urn:microsoft.com/office/officeart/2005/8/layout/vList2"/>
    <dgm:cxn modelId="{59A5EED4-A44A-472A-ADB5-2F70936EDC38}" srcId="{CEB22222-3C11-49B1-81F2-9E500BAD39A4}" destId="{41E9A563-2FEC-4E8E-B878-D7D50A672C0C}" srcOrd="1" destOrd="0" parTransId="{25A867A4-8E89-4167-A8B6-0F5A68BFC897}" sibTransId="{F5158AC1-C7EB-4D84-9F53-B8A10861F32C}"/>
    <dgm:cxn modelId="{E22B1A84-E76A-4737-9159-6C7B76FB810B}" type="presParOf" srcId="{75547100-7B45-4AEE-8B80-27C75BBC7799}" destId="{0F25F71E-0774-44CB-B037-1C1BB62A32C8}" srcOrd="0" destOrd="0" presId="urn:microsoft.com/office/officeart/2005/8/layout/vList2"/>
    <dgm:cxn modelId="{89E871D2-EDCF-48DF-8D75-EB68184E1950}" type="presParOf" srcId="{75547100-7B45-4AEE-8B80-27C75BBC7799}" destId="{EC4CD6AA-1888-47BC-9DC4-379DCE9F1529}" srcOrd="1" destOrd="0" presId="urn:microsoft.com/office/officeart/2005/8/layout/vList2"/>
    <dgm:cxn modelId="{273550FF-DDBD-4DAC-B211-7F226D4B96C1}" type="presParOf" srcId="{75547100-7B45-4AEE-8B80-27C75BBC7799}" destId="{93CD2C33-3E57-41B0-A708-045610A9205F}" srcOrd="2" destOrd="0" presId="urn:microsoft.com/office/officeart/2005/8/layout/vList2"/>
    <dgm:cxn modelId="{B53B077C-088F-4CEF-87FD-F18D9EEA04D3}" type="presParOf" srcId="{75547100-7B45-4AEE-8B80-27C75BBC7799}" destId="{10A7FD50-8A14-4AAB-A67C-C5E4C15B8708}" srcOrd="3" destOrd="0" presId="urn:microsoft.com/office/officeart/2005/8/layout/vList2"/>
    <dgm:cxn modelId="{C5AA78AC-3704-41DC-ABB5-67A84711C9F2}" type="presParOf" srcId="{75547100-7B45-4AEE-8B80-27C75BBC7799}" destId="{1BFD545E-526F-465F-A172-61BDDA17DC05}" srcOrd="4" destOrd="0" presId="urn:microsoft.com/office/officeart/2005/8/layout/vList2"/>
    <dgm:cxn modelId="{E120E840-20A4-4CE7-8CA2-F50D1DEE106C}" type="presParOf" srcId="{75547100-7B45-4AEE-8B80-27C75BBC7799}" destId="{39365DCD-B11D-445A-9C56-825CD6E5CB8A}" srcOrd="5" destOrd="0" presId="urn:microsoft.com/office/officeart/2005/8/layout/vList2"/>
    <dgm:cxn modelId="{4CABD674-C68D-4399-953E-A7A33C75CF17}" type="presParOf" srcId="{75547100-7B45-4AEE-8B80-27C75BBC7799}" destId="{580C11C9-5B8F-450A-BDCD-D5F3094617DB}" srcOrd="6" destOrd="0" presId="urn:microsoft.com/office/officeart/2005/8/layout/vList2"/>
    <dgm:cxn modelId="{9ED22078-D494-46C3-90A7-AA180A5276D8}" type="presParOf" srcId="{75547100-7B45-4AEE-8B80-27C75BBC7799}" destId="{B40401C8-A3A5-4DCB-A100-54F772A26A83}" srcOrd="7" destOrd="0" presId="urn:microsoft.com/office/officeart/2005/8/layout/vList2"/>
    <dgm:cxn modelId="{19E64FB4-0D97-4546-AB81-143B226FF39E}" type="presParOf" srcId="{75547100-7B45-4AEE-8B80-27C75BBC7799}" destId="{B971C9AB-5C9E-4054-B4DB-51481342DB44}" srcOrd="8" destOrd="0" presId="urn:microsoft.com/office/officeart/2005/8/layout/vList2"/>
    <dgm:cxn modelId="{38674D2D-DFEC-40C5-B430-299BB967AED1}" type="presParOf" srcId="{75547100-7B45-4AEE-8B80-27C75BBC7799}" destId="{8F5E8117-B8D1-4D96-88D1-14256BD72066}" srcOrd="9" destOrd="0" presId="urn:microsoft.com/office/officeart/2005/8/layout/vList2"/>
    <dgm:cxn modelId="{85BC4BA4-31F7-44DD-A078-B99F27D29862}" type="presParOf" srcId="{75547100-7B45-4AEE-8B80-27C75BBC7799}" destId="{BB260A7F-1909-468A-9529-7FCCBB6C2EF8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F49A32F-99DA-4097-987C-AAFD0A9B189A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0B118B80-FCE9-4CE1-98EA-3E7AD88BD28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dirty="0"/>
            <a:t>Ever evolving technology</a:t>
          </a:r>
          <a:r>
            <a:rPr lang="en-US" b="0" i="0" dirty="0">
              <a:latin typeface="Arial" panose="020B0604020202020204"/>
            </a:rPr>
            <a:t> </a:t>
          </a:r>
        </a:p>
      </dgm:t>
    </dgm:pt>
    <dgm:pt modelId="{1E8AC823-8F2A-4ECE-A72F-4658ECC45CFC}" type="parTrans" cxnId="{92972F20-6B37-47F7-89A1-CD1E0B5DAD2C}">
      <dgm:prSet/>
      <dgm:spPr/>
      <dgm:t>
        <a:bodyPr/>
        <a:lstStyle/>
        <a:p>
          <a:endParaRPr lang="en-US"/>
        </a:p>
      </dgm:t>
    </dgm:pt>
    <dgm:pt modelId="{068DE540-E50F-4B5F-952C-EE1E7BF4593D}" type="sibTrans" cxnId="{92972F20-6B37-47F7-89A1-CD1E0B5DAD2C}">
      <dgm:prSet/>
      <dgm:spPr/>
      <dgm:t>
        <a:bodyPr/>
        <a:lstStyle/>
        <a:p>
          <a:endParaRPr lang="en-US"/>
        </a:p>
      </dgm:t>
    </dgm:pt>
    <dgm:pt modelId="{68DFA569-1CAE-49EA-86CE-F1C3CFEBF99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dirty="0"/>
            <a:t>Organizations expanding </a:t>
          </a:r>
          <a:r>
            <a:rPr lang="en-US" b="0" i="0" dirty="0">
              <a:latin typeface="Arial" panose="020B0604020202020204"/>
            </a:rPr>
            <a:t>interest</a:t>
          </a:r>
        </a:p>
      </dgm:t>
    </dgm:pt>
    <dgm:pt modelId="{CBCC0811-A347-43CF-ADF5-4924DE5E5292}" type="parTrans" cxnId="{DE07DDB7-0EA8-41EF-ADF8-F5AA2C090D22}">
      <dgm:prSet/>
      <dgm:spPr/>
      <dgm:t>
        <a:bodyPr/>
        <a:lstStyle/>
        <a:p>
          <a:endParaRPr lang="en-US"/>
        </a:p>
      </dgm:t>
    </dgm:pt>
    <dgm:pt modelId="{31CC039B-29ED-4890-9266-6175C701731D}" type="sibTrans" cxnId="{DE07DDB7-0EA8-41EF-ADF8-F5AA2C090D22}">
      <dgm:prSet/>
      <dgm:spPr/>
      <dgm:t>
        <a:bodyPr/>
        <a:lstStyle/>
        <a:p>
          <a:endParaRPr lang="en-US"/>
        </a:p>
      </dgm:t>
    </dgm:pt>
    <dgm:pt modelId="{8DFA5AA3-CD32-4C88-8784-E75602C4FD3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dirty="0"/>
            <a:t>Other image integration</a:t>
          </a:r>
          <a:endParaRPr lang="en-US" b="0" i="0" dirty="0">
            <a:latin typeface="Arial" panose="020B0604020202020204"/>
          </a:endParaRPr>
        </a:p>
      </dgm:t>
    </dgm:pt>
    <dgm:pt modelId="{E397F858-8B0C-450E-92F7-CAD981627DEC}" type="parTrans" cxnId="{23F163B6-BE75-484D-A5EB-C798AA1DB4BE}">
      <dgm:prSet/>
      <dgm:spPr/>
      <dgm:t>
        <a:bodyPr/>
        <a:lstStyle/>
        <a:p>
          <a:endParaRPr lang="en-US"/>
        </a:p>
      </dgm:t>
    </dgm:pt>
    <dgm:pt modelId="{8B097629-D635-4AD9-AFC6-557FD9DD5F03}" type="sibTrans" cxnId="{23F163B6-BE75-484D-A5EB-C798AA1DB4BE}">
      <dgm:prSet/>
      <dgm:spPr/>
      <dgm:t>
        <a:bodyPr/>
        <a:lstStyle/>
        <a:p>
          <a:endParaRPr lang="en-US"/>
        </a:p>
      </dgm:t>
    </dgm:pt>
    <dgm:pt modelId="{118FE71D-B320-4F0E-8454-B12615131F07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 b="0" i="0" dirty="0">
              <a:latin typeface="Arial" panose="020B0604020202020204"/>
            </a:rPr>
            <a:t> Relatively</a:t>
          </a:r>
          <a:r>
            <a:rPr lang="en-US" b="0" i="0" dirty="0"/>
            <a:t> new</a:t>
          </a:r>
          <a:endParaRPr lang="en-US" dirty="0"/>
        </a:p>
      </dgm:t>
    </dgm:pt>
    <dgm:pt modelId="{1A275805-F166-4D87-A210-D02CAEBC6B26}" type="parTrans" cxnId="{6E77953C-907C-46D3-938D-3FDC719F751C}">
      <dgm:prSet/>
      <dgm:spPr/>
    </dgm:pt>
    <dgm:pt modelId="{6C2F6058-420B-4BFF-B49B-EBC90EC0247C}" type="sibTrans" cxnId="{6E77953C-907C-46D3-938D-3FDC719F751C}">
      <dgm:prSet/>
      <dgm:spPr/>
    </dgm:pt>
    <dgm:pt modelId="{A09202A0-D66A-4875-9B0A-7777696EF532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 b="0" i="0" dirty="0">
              <a:latin typeface="Arial" panose="020B0604020202020204"/>
            </a:rPr>
            <a:t>Google</a:t>
          </a:r>
          <a:r>
            <a:rPr lang="en-US" b="0" i="0" dirty="0"/>
            <a:t> Vision AI, Microsoft AI Good Lab,</a:t>
          </a:r>
          <a:r>
            <a:rPr lang="en-US" b="0" i="0" dirty="0">
              <a:latin typeface="Arial" panose="020B0604020202020204"/>
            </a:rPr>
            <a:t> </a:t>
          </a:r>
          <a:r>
            <a:rPr lang="en-US" b="0" i="0" dirty="0" err="1">
              <a:latin typeface="Arial" panose="020B0604020202020204"/>
            </a:rPr>
            <a:t>WildEye</a:t>
          </a:r>
          <a:r>
            <a:rPr lang="en-US" b="0" i="0" dirty="0">
              <a:latin typeface="Arial" panose="020B0604020202020204"/>
            </a:rPr>
            <a:t>, Wildlife Insight, </a:t>
          </a:r>
          <a:r>
            <a:rPr lang="en-US" b="0" i="0" dirty="0" err="1">
              <a:latin typeface="Arial" panose="020B0604020202020204"/>
            </a:rPr>
            <a:t>WildTrax</a:t>
          </a:r>
          <a:endParaRPr lang="en-US" dirty="0"/>
        </a:p>
      </dgm:t>
    </dgm:pt>
    <dgm:pt modelId="{A34B0E72-F48F-456B-93B6-7A2BDF048D46}" type="parTrans" cxnId="{69E30B9C-AED7-4564-89A2-96FE830D2758}">
      <dgm:prSet/>
      <dgm:spPr/>
    </dgm:pt>
    <dgm:pt modelId="{F3E49753-3954-4804-BE4D-030C49CEA968}" type="sibTrans" cxnId="{69E30B9C-AED7-4564-89A2-96FE830D2758}">
      <dgm:prSet/>
      <dgm:spPr/>
    </dgm:pt>
    <dgm:pt modelId="{B9810492-D1A0-405E-ADE4-EBE4267A9CEF}">
      <dgm:prSet phldr="0"/>
      <dgm:spPr/>
      <dgm:t>
        <a:bodyPr/>
        <a:lstStyle/>
        <a:p>
          <a:pPr rtl="0">
            <a:lnSpc>
              <a:spcPct val="100000"/>
            </a:lnSpc>
          </a:pPr>
          <a:r>
            <a:rPr lang="en-US" b="0" i="0" dirty="0">
              <a:latin typeface="Arial" panose="020B0604020202020204"/>
            </a:rPr>
            <a:t>Text</a:t>
          </a:r>
          <a:r>
            <a:rPr lang="en-US" b="0" i="0" dirty="0"/>
            <a:t> OCR tools</a:t>
          </a:r>
          <a:r>
            <a:rPr lang="en-US" dirty="0">
              <a:latin typeface="Arial" panose="020B0604020202020204"/>
            </a:rPr>
            <a:t>, </a:t>
          </a:r>
          <a:r>
            <a:rPr lang="en-US" dirty="0" err="1">
              <a:latin typeface="Arial" panose="020B0604020202020204"/>
            </a:rPr>
            <a:t>PyTorchWildlife</a:t>
          </a:r>
          <a:r>
            <a:rPr lang="en-US" dirty="0">
              <a:latin typeface="Arial" panose="020B0604020202020204"/>
            </a:rPr>
            <a:t> 2024</a:t>
          </a:r>
          <a:endParaRPr lang="en-US" dirty="0"/>
        </a:p>
      </dgm:t>
    </dgm:pt>
    <dgm:pt modelId="{E8B39F0E-81F5-4D36-B3D1-EAFA21A7D43B}" type="parTrans" cxnId="{BBC3A417-A237-4427-BC20-71038CC81FAE}">
      <dgm:prSet/>
      <dgm:spPr/>
    </dgm:pt>
    <dgm:pt modelId="{0BB12029-8BC9-4E33-AE1F-2D4FC659B048}" type="sibTrans" cxnId="{BBC3A417-A237-4427-BC20-71038CC81FAE}">
      <dgm:prSet/>
      <dgm:spPr/>
    </dgm:pt>
    <dgm:pt modelId="{4515A9B7-621E-4533-BBCF-B1A707833E6C}" type="pres">
      <dgm:prSet presAssocID="{BF49A32F-99DA-4097-987C-AAFD0A9B189A}" presName="root" presStyleCnt="0">
        <dgm:presLayoutVars>
          <dgm:dir/>
          <dgm:resizeHandles val="exact"/>
        </dgm:presLayoutVars>
      </dgm:prSet>
      <dgm:spPr/>
    </dgm:pt>
    <dgm:pt modelId="{5AB4549F-F0C7-44C0-83E8-13BA98BA1DEE}" type="pres">
      <dgm:prSet presAssocID="{0B118B80-FCE9-4CE1-98EA-3E7AD88BD28D}" presName="compNode" presStyleCnt="0"/>
      <dgm:spPr/>
    </dgm:pt>
    <dgm:pt modelId="{53CCD95F-02AE-4AF2-AE5D-3C9E008C6DD6}" type="pres">
      <dgm:prSet presAssocID="{0B118B80-FCE9-4CE1-98EA-3E7AD88BD28D}" presName="bgRect" presStyleLbl="bgShp" presStyleIdx="0" presStyleCnt="3"/>
      <dgm:spPr/>
    </dgm:pt>
    <dgm:pt modelId="{CA523878-1F6B-49A9-8FB2-D02F84FF4439}" type="pres">
      <dgm:prSet presAssocID="{0B118B80-FCE9-4CE1-98EA-3E7AD88BD28D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mputer"/>
        </a:ext>
      </dgm:extLst>
    </dgm:pt>
    <dgm:pt modelId="{FFAAAAE3-644B-4468-AB6F-BF0BFC918B13}" type="pres">
      <dgm:prSet presAssocID="{0B118B80-FCE9-4CE1-98EA-3E7AD88BD28D}" presName="spaceRect" presStyleCnt="0"/>
      <dgm:spPr/>
    </dgm:pt>
    <dgm:pt modelId="{D6882BBB-2FC2-4B7B-AF55-EFC6F7F69C51}" type="pres">
      <dgm:prSet presAssocID="{0B118B80-FCE9-4CE1-98EA-3E7AD88BD28D}" presName="parTx" presStyleLbl="revTx" presStyleIdx="0" presStyleCnt="6">
        <dgm:presLayoutVars>
          <dgm:chMax val="0"/>
          <dgm:chPref val="0"/>
        </dgm:presLayoutVars>
      </dgm:prSet>
      <dgm:spPr/>
    </dgm:pt>
    <dgm:pt modelId="{0348546B-1D36-421C-9868-EC892EB0592E}" type="pres">
      <dgm:prSet presAssocID="{0B118B80-FCE9-4CE1-98EA-3E7AD88BD28D}" presName="desTx" presStyleLbl="revTx" presStyleIdx="1" presStyleCnt="6">
        <dgm:presLayoutVars/>
      </dgm:prSet>
      <dgm:spPr/>
    </dgm:pt>
    <dgm:pt modelId="{DCFDB761-6E16-4DBD-9852-C95D3F2614CF}" type="pres">
      <dgm:prSet presAssocID="{068DE540-E50F-4B5F-952C-EE1E7BF4593D}" presName="sibTrans" presStyleCnt="0"/>
      <dgm:spPr/>
    </dgm:pt>
    <dgm:pt modelId="{7FD8CEBD-62F1-4E24-9997-9631896AD712}" type="pres">
      <dgm:prSet presAssocID="{68DFA569-1CAE-49EA-86CE-F1C3CFEBF99B}" presName="compNode" presStyleCnt="0"/>
      <dgm:spPr/>
    </dgm:pt>
    <dgm:pt modelId="{271B424E-9A8E-45F1-9FB8-120062606C3B}" type="pres">
      <dgm:prSet presAssocID="{68DFA569-1CAE-49EA-86CE-F1C3CFEBF99B}" presName="bgRect" presStyleLbl="bgShp" presStyleIdx="1" presStyleCnt="3"/>
      <dgm:spPr/>
    </dgm:pt>
    <dgm:pt modelId="{A844AD5A-FAF2-4D03-AB69-8882683EA4ED}" type="pres">
      <dgm:prSet presAssocID="{68DFA569-1CAE-49EA-86CE-F1C3CFEBF99B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oud Computing"/>
        </a:ext>
      </dgm:extLst>
    </dgm:pt>
    <dgm:pt modelId="{0AB3B6C4-0CED-4DC4-BDC7-0BDB6CA7BBEC}" type="pres">
      <dgm:prSet presAssocID="{68DFA569-1CAE-49EA-86CE-F1C3CFEBF99B}" presName="spaceRect" presStyleCnt="0"/>
      <dgm:spPr/>
    </dgm:pt>
    <dgm:pt modelId="{AEAAB9F5-4856-478F-B58A-C2ECBCFD88B2}" type="pres">
      <dgm:prSet presAssocID="{68DFA569-1CAE-49EA-86CE-F1C3CFEBF99B}" presName="parTx" presStyleLbl="revTx" presStyleIdx="2" presStyleCnt="6">
        <dgm:presLayoutVars>
          <dgm:chMax val="0"/>
          <dgm:chPref val="0"/>
        </dgm:presLayoutVars>
      </dgm:prSet>
      <dgm:spPr/>
    </dgm:pt>
    <dgm:pt modelId="{3FB64CCD-BD9B-49DE-BA4C-D950707397DA}" type="pres">
      <dgm:prSet presAssocID="{68DFA569-1CAE-49EA-86CE-F1C3CFEBF99B}" presName="desTx" presStyleLbl="revTx" presStyleIdx="3" presStyleCnt="6">
        <dgm:presLayoutVars/>
      </dgm:prSet>
      <dgm:spPr/>
    </dgm:pt>
    <dgm:pt modelId="{071A4E0A-B5B5-4AE0-9641-8BA723A399AB}" type="pres">
      <dgm:prSet presAssocID="{31CC039B-29ED-4890-9266-6175C701731D}" presName="sibTrans" presStyleCnt="0"/>
      <dgm:spPr/>
    </dgm:pt>
    <dgm:pt modelId="{E4E1EDB8-AD71-4E91-A89E-525A7D9A5E35}" type="pres">
      <dgm:prSet presAssocID="{8DFA5AA3-CD32-4C88-8784-E75602C4FD35}" presName="compNode" presStyleCnt="0"/>
      <dgm:spPr/>
    </dgm:pt>
    <dgm:pt modelId="{7AA8E47C-63C8-403D-82C0-CACC5E960BBE}" type="pres">
      <dgm:prSet presAssocID="{8DFA5AA3-CD32-4C88-8784-E75602C4FD35}" presName="bgRect" presStyleLbl="bgShp" presStyleIdx="2" presStyleCnt="3"/>
      <dgm:spPr/>
    </dgm:pt>
    <dgm:pt modelId="{29D1DB0F-CFB1-4EAE-AB3F-63835C3BFAC2}" type="pres">
      <dgm:prSet presAssocID="{8DFA5AA3-CD32-4C88-8784-E75602C4FD35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E31613C3-AAA3-4767-9C5A-82D6084DAF20}" type="pres">
      <dgm:prSet presAssocID="{8DFA5AA3-CD32-4C88-8784-E75602C4FD35}" presName="spaceRect" presStyleCnt="0"/>
      <dgm:spPr/>
    </dgm:pt>
    <dgm:pt modelId="{579921D5-5304-4B34-8842-7B017131CB71}" type="pres">
      <dgm:prSet presAssocID="{8DFA5AA3-CD32-4C88-8784-E75602C4FD35}" presName="parTx" presStyleLbl="revTx" presStyleIdx="4" presStyleCnt="6">
        <dgm:presLayoutVars>
          <dgm:chMax val="0"/>
          <dgm:chPref val="0"/>
        </dgm:presLayoutVars>
      </dgm:prSet>
      <dgm:spPr/>
    </dgm:pt>
    <dgm:pt modelId="{5A0D3893-F494-4E2B-BC93-8D5137532948}" type="pres">
      <dgm:prSet presAssocID="{8DFA5AA3-CD32-4C88-8784-E75602C4FD35}" presName="desTx" presStyleLbl="revTx" presStyleIdx="5" presStyleCnt="6">
        <dgm:presLayoutVars/>
      </dgm:prSet>
      <dgm:spPr/>
    </dgm:pt>
  </dgm:ptLst>
  <dgm:cxnLst>
    <dgm:cxn modelId="{C5869605-D828-4E65-97D5-E416F6D770C9}" type="presOf" srcId="{8DFA5AA3-CD32-4C88-8784-E75602C4FD35}" destId="{579921D5-5304-4B34-8842-7B017131CB71}" srcOrd="0" destOrd="0" presId="urn:microsoft.com/office/officeart/2018/2/layout/IconVerticalSolidList"/>
    <dgm:cxn modelId="{BBC3A417-A237-4427-BC20-71038CC81FAE}" srcId="{8DFA5AA3-CD32-4C88-8784-E75602C4FD35}" destId="{B9810492-D1A0-405E-ADE4-EBE4267A9CEF}" srcOrd="0" destOrd="0" parTransId="{E8B39F0E-81F5-4D36-B3D1-EAFA21A7D43B}" sibTransId="{0BB12029-8BC9-4E33-AE1F-2D4FC659B048}"/>
    <dgm:cxn modelId="{B0C51520-E9EF-47CE-904B-FED393095E6D}" type="presOf" srcId="{B9810492-D1A0-405E-ADE4-EBE4267A9CEF}" destId="{5A0D3893-F494-4E2B-BC93-8D5137532948}" srcOrd="0" destOrd="0" presId="urn:microsoft.com/office/officeart/2018/2/layout/IconVerticalSolidList"/>
    <dgm:cxn modelId="{92972F20-6B37-47F7-89A1-CD1E0B5DAD2C}" srcId="{BF49A32F-99DA-4097-987C-AAFD0A9B189A}" destId="{0B118B80-FCE9-4CE1-98EA-3E7AD88BD28D}" srcOrd="0" destOrd="0" parTransId="{1E8AC823-8F2A-4ECE-A72F-4658ECC45CFC}" sibTransId="{068DE540-E50F-4B5F-952C-EE1E7BF4593D}"/>
    <dgm:cxn modelId="{254C3E35-DA84-49DD-84B0-1BFBC55D71B1}" type="presOf" srcId="{118FE71D-B320-4F0E-8454-B12615131F07}" destId="{0348546B-1D36-421C-9868-EC892EB0592E}" srcOrd="0" destOrd="0" presId="urn:microsoft.com/office/officeart/2018/2/layout/IconVerticalSolidList"/>
    <dgm:cxn modelId="{6E77953C-907C-46D3-938D-3FDC719F751C}" srcId="{0B118B80-FCE9-4CE1-98EA-3E7AD88BD28D}" destId="{118FE71D-B320-4F0E-8454-B12615131F07}" srcOrd="0" destOrd="0" parTransId="{1A275805-F166-4D87-A210-D02CAEBC6B26}" sibTransId="{6C2F6058-420B-4BFF-B49B-EBC90EC0247C}"/>
    <dgm:cxn modelId="{5DE4DB65-0DBD-4F41-9D45-51222508E553}" type="presOf" srcId="{68DFA569-1CAE-49EA-86CE-F1C3CFEBF99B}" destId="{AEAAB9F5-4856-478F-B58A-C2ECBCFD88B2}" srcOrd="0" destOrd="0" presId="urn:microsoft.com/office/officeart/2018/2/layout/IconVerticalSolidList"/>
    <dgm:cxn modelId="{C900DD93-A407-4AA1-8468-D0E8A957A156}" type="presOf" srcId="{A09202A0-D66A-4875-9B0A-7777696EF532}" destId="{3FB64CCD-BD9B-49DE-BA4C-D950707397DA}" srcOrd="0" destOrd="0" presId="urn:microsoft.com/office/officeart/2018/2/layout/IconVerticalSolidList"/>
    <dgm:cxn modelId="{69E30B9C-AED7-4564-89A2-96FE830D2758}" srcId="{68DFA569-1CAE-49EA-86CE-F1C3CFEBF99B}" destId="{A09202A0-D66A-4875-9B0A-7777696EF532}" srcOrd="0" destOrd="0" parTransId="{A34B0E72-F48F-456B-93B6-7A2BDF048D46}" sibTransId="{F3E49753-3954-4804-BE4D-030C49CEA968}"/>
    <dgm:cxn modelId="{23F163B6-BE75-484D-A5EB-C798AA1DB4BE}" srcId="{BF49A32F-99DA-4097-987C-AAFD0A9B189A}" destId="{8DFA5AA3-CD32-4C88-8784-E75602C4FD35}" srcOrd="2" destOrd="0" parTransId="{E397F858-8B0C-450E-92F7-CAD981627DEC}" sibTransId="{8B097629-D635-4AD9-AFC6-557FD9DD5F03}"/>
    <dgm:cxn modelId="{DE07DDB7-0EA8-41EF-ADF8-F5AA2C090D22}" srcId="{BF49A32F-99DA-4097-987C-AAFD0A9B189A}" destId="{68DFA569-1CAE-49EA-86CE-F1C3CFEBF99B}" srcOrd="1" destOrd="0" parTransId="{CBCC0811-A347-43CF-ADF5-4924DE5E5292}" sibTransId="{31CC039B-29ED-4890-9266-6175C701731D}"/>
    <dgm:cxn modelId="{7ECEDAE1-538E-4BE5-BCBF-D2F4568D7136}" type="presOf" srcId="{BF49A32F-99DA-4097-987C-AAFD0A9B189A}" destId="{4515A9B7-621E-4533-BBCF-B1A707833E6C}" srcOrd="0" destOrd="0" presId="urn:microsoft.com/office/officeart/2018/2/layout/IconVerticalSolidList"/>
    <dgm:cxn modelId="{CE72A4E2-FE17-4405-A7AD-FAC37C3F24BC}" type="presOf" srcId="{0B118B80-FCE9-4CE1-98EA-3E7AD88BD28D}" destId="{D6882BBB-2FC2-4B7B-AF55-EFC6F7F69C51}" srcOrd="0" destOrd="0" presId="urn:microsoft.com/office/officeart/2018/2/layout/IconVerticalSolidList"/>
    <dgm:cxn modelId="{F5E4CA9A-B553-49D8-9F3D-E53E0E98D4C2}" type="presParOf" srcId="{4515A9B7-621E-4533-BBCF-B1A707833E6C}" destId="{5AB4549F-F0C7-44C0-83E8-13BA98BA1DEE}" srcOrd="0" destOrd="0" presId="urn:microsoft.com/office/officeart/2018/2/layout/IconVerticalSolidList"/>
    <dgm:cxn modelId="{AE5AA7C9-8AD1-47A9-A677-2E8E2B0569CC}" type="presParOf" srcId="{5AB4549F-F0C7-44C0-83E8-13BA98BA1DEE}" destId="{53CCD95F-02AE-4AF2-AE5D-3C9E008C6DD6}" srcOrd="0" destOrd="0" presId="urn:microsoft.com/office/officeart/2018/2/layout/IconVerticalSolidList"/>
    <dgm:cxn modelId="{BA6E5A8A-47A1-4BA1-9797-24D61FD04C24}" type="presParOf" srcId="{5AB4549F-F0C7-44C0-83E8-13BA98BA1DEE}" destId="{CA523878-1F6B-49A9-8FB2-D02F84FF4439}" srcOrd="1" destOrd="0" presId="urn:microsoft.com/office/officeart/2018/2/layout/IconVerticalSolidList"/>
    <dgm:cxn modelId="{5E2881AB-F1D8-43BF-9D35-01C95CCC5576}" type="presParOf" srcId="{5AB4549F-F0C7-44C0-83E8-13BA98BA1DEE}" destId="{FFAAAAE3-644B-4468-AB6F-BF0BFC918B13}" srcOrd="2" destOrd="0" presId="urn:microsoft.com/office/officeart/2018/2/layout/IconVerticalSolidList"/>
    <dgm:cxn modelId="{42F02DFF-208F-48CD-981B-8859E5DC7025}" type="presParOf" srcId="{5AB4549F-F0C7-44C0-83E8-13BA98BA1DEE}" destId="{D6882BBB-2FC2-4B7B-AF55-EFC6F7F69C51}" srcOrd="3" destOrd="0" presId="urn:microsoft.com/office/officeart/2018/2/layout/IconVerticalSolidList"/>
    <dgm:cxn modelId="{5AC04D33-43E1-44E9-AF09-6017578B7A65}" type="presParOf" srcId="{5AB4549F-F0C7-44C0-83E8-13BA98BA1DEE}" destId="{0348546B-1D36-421C-9868-EC892EB0592E}" srcOrd="4" destOrd="0" presId="urn:microsoft.com/office/officeart/2018/2/layout/IconVerticalSolidList"/>
    <dgm:cxn modelId="{693552CB-3B29-4787-90D2-4176F218BC63}" type="presParOf" srcId="{4515A9B7-621E-4533-BBCF-B1A707833E6C}" destId="{DCFDB761-6E16-4DBD-9852-C95D3F2614CF}" srcOrd="1" destOrd="0" presId="urn:microsoft.com/office/officeart/2018/2/layout/IconVerticalSolidList"/>
    <dgm:cxn modelId="{E11EF67C-CF27-4C3A-9EA5-E0335B999B96}" type="presParOf" srcId="{4515A9B7-621E-4533-BBCF-B1A707833E6C}" destId="{7FD8CEBD-62F1-4E24-9997-9631896AD712}" srcOrd="2" destOrd="0" presId="urn:microsoft.com/office/officeart/2018/2/layout/IconVerticalSolidList"/>
    <dgm:cxn modelId="{A23AE479-F704-4F39-BF46-763A8579775F}" type="presParOf" srcId="{7FD8CEBD-62F1-4E24-9997-9631896AD712}" destId="{271B424E-9A8E-45F1-9FB8-120062606C3B}" srcOrd="0" destOrd="0" presId="urn:microsoft.com/office/officeart/2018/2/layout/IconVerticalSolidList"/>
    <dgm:cxn modelId="{A67DF9C9-660F-4CC6-B8D7-AAE356C80F4A}" type="presParOf" srcId="{7FD8CEBD-62F1-4E24-9997-9631896AD712}" destId="{A844AD5A-FAF2-4D03-AB69-8882683EA4ED}" srcOrd="1" destOrd="0" presId="urn:microsoft.com/office/officeart/2018/2/layout/IconVerticalSolidList"/>
    <dgm:cxn modelId="{0D172598-195A-4428-8222-EC06501885BC}" type="presParOf" srcId="{7FD8CEBD-62F1-4E24-9997-9631896AD712}" destId="{0AB3B6C4-0CED-4DC4-BDC7-0BDB6CA7BBEC}" srcOrd="2" destOrd="0" presId="urn:microsoft.com/office/officeart/2018/2/layout/IconVerticalSolidList"/>
    <dgm:cxn modelId="{73304D8A-CABC-4681-A296-EC9FB977E4F7}" type="presParOf" srcId="{7FD8CEBD-62F1-4E24-9997-9631896AD712}" destId="{AEAAB9F5-4856-478F-B58A-C2ECBCFD88B2}" srcOrd="3" destOrd="0" presId="urn:microsoft.com/office/officeart/2018/2/layout/IconVerticalSolidList"/>
    <dgm:cxn modelId="{4CBAE6D7-CF91-4B30-A317-25CF08EAF5D7}" type="presParOf" srcId="{7FD8CEBD-62F1-4E24-9997-9631896AD712}" destId="{3FB64CCD-BD9B-49DE-BA4C-D950707397DA}" srcOrd="4" destOrd="0" presId="urn:microsoft.com/office/officeart/2018/2/layout/IconVerticalSolidList"/>
    <dgm:cxn modelId="{4E3D19D5-88D0-41BF-90B5-411027B62EB6}" type="presParOf" srcId="{4515A9B7-621E-4533-BBCF-B1A707833E6C}" destId="{071A4E0A-B5B5-4AE0-9641-8BA723A399AB}" srcOrd="3" destOrd="0" presId="urn:microsoft.com/office/officeart/2018/2/layout/IconVerticalSolidList"/>
    <dgm:cxn modelId="{4B16C3EA-C919-479C-93DB-779CB3103AEC}" type="presParOf" srcId="{4515A9B7-621E-4533-BBCF-B1A707833E6C}" destId="{E4E1EDB8-AD71-4E91-A89E-525A7D9A5E35}" srcOrd="4" destOrd="0" presId="urn:microsoft.com/office/officeart/2018/2/layout/IconVerticalSolidList"/>
    <dgm:cxn modelId="{C3524226-17D3-4617-823D-25A247925B09}" type="presParOf" srcId="{E4E1EDB8-AD71-4E91-A89E-525A7D9A5E35}" destId="{7AA8E47C-63C8-403D-82C0-CACC5E960BBE}" srcOrd="0" destOrd="0" presId="urn:microsoft.com/office/officeart/2018/2/layout/IconVerticalSolidList"/>
    <dgm:cxn modelId="{06B2286A-5EDB-48DA-9E05-87CFE08E7ED2}" type="presParOf" srcId="{E4E1EDB8-AD71-4E91-A89E-525A7D9A5E35}" destId="{29D1DB0F-CFB1-4EAE-AB3F-63835C3BFAC2}" srcOrd="1" destOrd="0" presId="urn:microsoft.com/office/officeart/2018/2/layout/IconVerticalSolidList"/>
    <dgm:cxn modelId="{8A1893E7-34D6-41D8-9252-1FA61B0A4DDE}" type="presParOf" srcId="{E4E1EDB8-AD71-4E91-A89E-525A7D9A5E35}" destId="{E31613C3-AAA3-4767-9C5A-82D6084DAF20}" srcOrd="2" destOrd="0" presId="urn:microsoft.com/office/officeart/2018/2/layout/IconVerticalSolidList"/>
    <dgm:cxn modelId="{6B9F5750-B13D-4C75-BA06-EE321B7D4921}" type="presParOf" srcId="{E4E1EDB8-AD71-4E91-A89E-525A7D9A5E35}" destId="{579921D5-5304-4B34-8842-7B017131CB71}" srcOrd="3" destOrd="0" presId="urn:microsoft.com/office/officeart/2018/2/layout/IconVerticalSolidList"/>
    <dgm:cxn modelId="{899AAA28-0AB2-4080-8CBF-74988AB9EFF9}" type="presParOf" srcId="{E4E1EDB8-AD71-4E91-A89E-525A7D9A5E35}" destId="{5A0D3893-F494-4E2B-BC93-8D5137532948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44778A-3140-46D0-B1D4-C340D37F2BBF}">
      <dsp:nvSpPr>
        <dsp:cNvPr id="0" name=""/>
        <dsp:cNvSpPr/>
      </dsp:nvSpPr>
      <dsp:spPr>
        <a:xfrm>
          <a:off x="0" y="2750460"/>
          <a:ext cx="1510095" cy="90605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" panose="020B0604020202020204"/>
            </a:rPr>
            <a:t>Image Folders</a:t>
          </a:r>
          <a:endParaRPr lang="en-US" sz="1600" kern="1200" dirty="0"/>
        </a:p>
      </dsp:txBody>
      <dsp:txXfrm>
        <a:off x="26538" y="2776998"/>
        <a:ext cx="1457019" cy="852981"/>
      </dsp:txXfrm>
    </dsp:sp>
    <dsp:sp modelId="{9A810BFD-98E1-4930-A15E-1B415ACF96D1}">
      <dsp:nvSpPr>
        <dsp:cNvPr id="0" name=""/>
        <dsp:cNvSpPr/>
      </dsp:nvSpPr>
      <dsp:spPr>
        <a:xfrm>
          <a:off x="1661104" y="3016237"/>
          <a:ext cx="320140" cy="37450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1661104" y="3091138"/>
        <a:ext cx="224098" cy="224701"/>
      </dsp:txXfrm>
    </dsp:sp>
    <dsp:sp modelId="{F9432F8A-33FA-4DD5-930F-3787DAE551FE}">
      <dsp:nvSpPr>
        <dsp:cNvPr id="0" name=""/>
        <dsp:cNvSpPr/>
      </dsp:nvSpPr>
      <dsp:spPr>
        <a:xfrm>
          <a:off x="2114133" y="2750460"/>
          <a:ext cx="1510095" cy="906057"/>
        </a:xfrm>
        <a:prstGeom prst="roundRect">
          <a:avLst>
            <a:gd name="adj" fmla="val 10000"/>
          </a:avLst>
        </a:prstGeom>
        <a:solidFill>
          <a:schemeClr val="accent3">
            <a:hueOff val="2014401"/>
            <a:satOff val="1346"/>
            <a:lumOff val="-588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latin typeface="Arial" panose="020B0604020202020204"/>
            </a:rPr>
            <a:t>MegaDetector</a:t>
          </a:r>
          <a:r>
            <a:rPr lang="en-US" sz="1600" kern="1200" dirty="0">
              <a:latin typeface="Arial" panose="020B0604020202020204"/>
            </a:rPr>
            <a:t> Model</a:t>
          </a:r>
          <a:endParaRPr lang="en-US" sz="1600" kern="1200" dirty="0"/>
        </a:p>
      </dsp:txBody>
      <dsp:txXfrm>
        <a:off x="2140671" y="2776998"/>
        <a:ext cx="1457019" cy="852981"/>
      </dsp:txXfrm>
    </dsp:sp>
    <dsp:sp modelId="{B6FC7D75-A6EA-474F-B666-A7A725950792}">
      <dsp:nvSpPr>
        <dsp:cNvPr id="0" name=""/>
        <dsp:cNvSpPr/>
      </dsp:nvSpPr>
      <dsp:spPr>
        <a:xfrm>
          <a:off x="3775237" y="3016237"/>
          <a:ext cx="320140" cy="37450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2518001"/>
            <a:satOff val="1683"/>
            <a:lumOff val="-735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3775237" y="3091138"/>
        <a:ext cx="224098" cy="224701"/>
      </dsp:txXfrm>
    </dsp:sp>
    <dsp:sp modelId="{B52F14E9-1FD8-41BA-AB4A-A58F9B1F341B}">
      <dsp:nvSpPr>
        <dsp:cNvPr id="0" name=""/>
        <dsp:cNvSpPr/>
      </dsp:nvSpPr>
      <dsp:spPr>
        <a:xfrm>
          <a:off x="4228266" y="2750460"/>
          <a:ext cx="1510095" cy="906057"/>
        </a:xfrm>
        <a:prstGeom prst="roundRect">
          <a:avLst>
            <a:gd name="adj" fmla="val 10000"/>
          </a:avLst>
        </a:prstGeom>
        <a:solidFill>
          <a:schemeClr val="accent3">
            <a:hueOff val="4028802"/>
            <a:satOff val="2692"/>
            <a:lumOff val="-117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" panose="020B0604020202020204"/>
            </a:rPr>
            <a:t>Output JSON Response</a:t>
          </a:r>
          <a:endParaRPr lang="en-US" sz="1600" kern="1200" dirty="0"/>
        </a:p>
      </dsp:txBody>
      <dsp:txXfrm>
        <a:off x="4254804" y="2776998"/>
        <a:ext cx="1457019" cy="852981"/>
      </dsp:txXfrm>
    </dsp:sp>
    <dsp:sp modelId="{1783EBF4-389E-44EA-A912-02B39023ED3D}">
      <dsp:nvSpPr>
        <dsp:cNvPr id="0" name=""/>
        <dsp:cNvSpPr/>
      </dsp:nvSpPr>
      <dsp:spPr>
        <a:xfrm>
          <a:off x="5889370" y="3016237"/>
          <a:ext cx="320140" cy="37450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5036002"/>
            <a:satOff val="3365"/>
            <a:lumOff val="-1470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5889370" y="3091138"/>
        <a:ext cx="224098" cy="224701"/>
      </dsp:txXfrm>
    </dsp:sp>
    <dsp:sp modelId="{4CEFEDC5-4E91-4FC6-8ABF-A1BC71966B4E}">
      <dsp:nvSpPr>
        <dsp:cNvPr id="0" name=""/>
        <dsp:cNvSpPr/>
      </dsp:nvSpPr>
      <dsp:spPr>
        <a:xfrm>
          <a:off x="6342399" y="2750460"/>
          <a:ext cx="1510095" cy="906057"/>
        </a:xfrm>
        <a:prstGeom prst="roundRect">
          <a:avLst>
            <a:gd name="adj" fmla="val 10000"/>
          </a:avLst>
        </a:prstGeom>
        <a:solidFill>
          <a:schemeClr val="accent3">
            <a:hueOff val="6043203"/>
            <a:satOff val="4039"/>
            <a:lumOff val="-1764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" panose="020B0604020202020204"/>
            </a:rPr>
            <a:t>Import to Timelapse2</a:t>
          </a:r>
        </a:p>
      </dsp:txBody>
      <dsp:txXfrm>
        <a:off x="6368937" y="2776998"/>
        <a:ext cx="1457019" cy="852981"/>
      </dsp:txXfrm>
    </dsp:sp>
    <dsp:sp modelId="{C5C7F567-8DF5-419D-BB5D-9212A703C877}">
      <dsp:nvSpPr>
        <dsp:cNvPr id="0" name=""/>
        <dsp:cNvSpPr/>
      </dsp:nvSpPr>
      <dsp:spPr>
        <a:xfrm>
          <a:off x="8003504" y="3016237"/>
          <a:ext cx="320140" cy="37450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7554003"/>
            <a:satOff val="5048"/>
            <a:lumOff val="-2206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8003504" y="3091138"/>
        <a:ext cx="224098" cy="224701"/>
      </dsp:txXfrm>
    </dsp:sp>
    <dsp:sp modelId="{F358E2BC-10A5-4F36-854C-3EAA44652856}">
      <dsp:nvSpPr>
        <dsp:cNvPr id="0" name=""/>
        <dsp:cNvSpPr/>
      </dsp:nvSpPr>
      <dsp:spPr>
        <a:xfrm>
          <a:off x="8456532" y="2750460"/>
          <a:ext cx="1510095" cy="906057"/>
        </a:xfrm>
        <a:prstGeom prst="roundRect">
          <a:avLst>
            <a:gd name="adj" fmla="val 10000"/>
          </a:avLst>
        </a:prstGeom>
        <a:solidFill>
          <a:schemeClr val="accent3">
            <a:hueOff val="8057604"/>
            <a:satOff val="5385"/>
            <a:lumOff val="-235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" panose="020B0604020202020204"/>
            </a:rPr>
            <a:t>Select Category</a:t>
          </a:r>
        </a:p>
      </dsp:txBody>
      <dsp:txXfrm>
        <a:off x="8483070" y="2776998"/>
        <a:ext cx="1457019" cy="852981"/>
      </dsp:txXfrm>
    </dsp:sp>
    <dsp:sp modelId="{80202F39-7181-4EAD-8948-942F750B97E9}">
      <dsp:nvSpPr>
        <dsp:cNvPr id="0" name=""/>
        <dsp:cNvSpPr/>
      </dsp:nvSpPr>
      <dsp:spPr>
        <a:xfrm>
          <a:off x="10117637" y="3016237"/>
          <a:ext cx="320140" cy="37450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10072005"/>
            <a:satOff val="6731"/>
            <a:lumOff val="-2941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10117637" y="3091138"/>
        <a:ext cx="224098" cy="224701"/>
      </dsp:txXfrm>
    </dsp:sp>
    <dsp:sp modelId="{C07F60A3-B960-49EA-96AB-B4FC511AC1F8}">
      <dsp:nvSpPr>
        <dsp:cNvPr id="0" name=""/>
        <dsp:cNvSpPr/>
      </dsp:nvSpPr>
      <dsp:spPr>
        <a:xfrm>
          <a:off x="10570665" y="2750460"/>
          <a:ext cx="1510095" cy="906057"/>
        </a:xfrm>
        <a:prstGeom prst="roundRect">
          <a:avLst>
            <a:gd name="adj" fmla="val 10000"/>
          </a:avLst>
        </a:prstGeom>
        <a:solidFill>
          <a:schemeClr val="accent3">
            <a:hueOff val="10072005"/>
            <a:satOff val="6731"/>
            <a:lumOff val="-2941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" panose="020B0604020202020204"/>
            </a:rPr>
            <a:t>Analyze Images</a:t>
          </a:r>
        </a:p>
      </dsp:txBody>
      <dsp:txXfrm>
        <a:off x="10597203" y="2776998"/>
        <a:ext cx="1457019" cy="8529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44778A-3140-46D0-B1D4-C340D37F2BBF}">
      <dsp:nvSpPr>
        <dsp:cNvPr id="0" name=""/>
        <dsp:cNvSpPr/>
      </dsp:nvSpPr>
      <dsp:spPr>
        <a:xfrm>
          <a:off x="0" y="0"/>
          <a:ext cx="1570219" cy="38364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Arial" panose="020B0604020202020204"/>
            </a:rPr>
            <a:t>Image Folders</a:t>
          </a:r>
          <a:endParaRPr lang="en-US" sz="1000" kern="1200" dirty="0"/>
        </a:p>
      </dsp:txBody>
      <dsp:txXfrm>
        <a:off x="11237" y="11237"/>
        <a:ext cx="1547745" cy="361171"/>
      </dsp:txXfrm>
    </dsp:sp>
    <dsp:sp modelId="{9A810BFD-98E1-4930-A15E-1B415ACF96D1}">
      <dsp:nvSpPr>
        <dsp:cNvPr id="0" name=""/>
        <dsp:cNvSpPr/>
      </dsp:nvSpPr>
      <dsp:spPr>
        <a:xfrm>
          <a:off x="1727241" y="0"/>
          <a:ext cx="332886" cy="3836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1727241" y="76729"/>
        <a:ext cx="233020" cy="230187"/>
      </dsp:txXfrm>
    </dsp:sp>
    <dsp:sp modelId="{F9432F8A-33FA-4DD5-930F-3787DAE551FE}">
      <dsp:nvSpPr>
        <dsp:cNvPr id="0" name=""/>
        <dsp:cNvSpPr/>
      </dsp:nvSpPr>
      <dsp:spPr>
        <a:xfrm>
          <a:off x="2198306" y="0"/>
          <a:ext cx="1570219" cy="383645"/>
        </a:xfrm>
        <a:prstGeom prst="roundRect">
          <a:avLst>
            <a:gd name="adj" fmla="val 10000"/>
          </a:avLst>
        </a:prstGeom>
        <a:solidFill>
          <a:schemeClr val="accent3">
            <a:hueOff val="2014401"/>
            <a:satOff val="1346"/>
            <a:lumOff val="-588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Arial" panose="020B0604020202020204"/>
            </a:rPr>
            <a:t>MegaDetector Model</a:t>
          </a:r>
          <a:endParaRPr lang="en-US" sz="1000" kern="1200" dirty="0"/>
        </a:p>
      </dsp:txBody>
      <dsp:txXfrm>
        <a:off x="2209543" y="11237"/>
        <a:ext cx="1547745" cy="361171"/>
      </dsp:txXfrm>
    </dsp:sp>
    <dsp:sp modelId="{B6FC7D75-A6EA-474F-B666-A7A725950792}">
      <dsp:nvSpPr>
        <dsp:cNvPr id="0" name=""/>
        <dsp:cNvSpPr/>
      </dsp:nvSpPr>
      <dsp:spPr>
        <a:xfrm>
          <a:off x="3925547" y="0"/>
          <a:ext cx="332886" cy="3836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2518001"/>
            <a:satOff val="1683"/>
            <a:lumOff val="-735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3925547" y="76729"/>
        <a:ext cx="233020" cy="230187"/>
      </dsp:txXfrm>
    </dsp:sp>
    <dsp:sp modelId="{B52F14E9-1FD8-41BA-AB4A-A58F9B1F341B}">
      <dsp:nvSpPr>
        <dsp:cNvPr id="0" name=""/>
        <dsp:cNvSpPr/>
      </dsp:nvSpPr>
      <dsp:spPr>
        <a:xfrm>
          <a:off x="4396613" y="0"/>
          <a:ext cx="1570219" cy="383645"/>
        </a:xfrm>
        <a:prstGeom prst="roundRect">
          <a:avLst>
            <a:gd name="adj" fmla="val 10000"/>
          </a:avLst>
        </a:prstGeom>
        <a:solidFill>
          <a:schemeClr val="accent3">
            <a:hueOff val="4028802"/>
            <a:satOff val="2692"/>
            <a:lumOff val="-117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Arial" panose="020B0604020202020204"/>
            </a:rPr>
            <a:t>Output JSON Response</a:t>
          </a:r>
          <a:endParaRPr lang="en-US" sz="1000" kern="1200" dirty="0"/>
        </a:p>
      </dsp:txBody>
      <dsp:txXfrm>
        <a:off x="4407850" y="11237"/>
        <a:ext cx="1547745" cy="361171"/>
      </dsp:txXfrm>
    </dsp:sp>
    <dsp:sp modelId="{1783EBF4-389E-44EA-A912-02B39023ED3D}">
      <dsp:nvSpPr>
        <dsp:cNvPr id="0" name=""/>
        <dsp:cNvSpPr/>
      </dsp:nvSpPr>
      <dsp:spPr>
        <a:xfrm>
          <a:off x="6123854" y="0"/>
          <a:ext cx="332886" cy="3836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5036002"/>
            <a:satOff val="3365"/>
            <a:lumOff val="-1470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6123854" y="76729"/>
        <a:ext cx="233020" cy="230187"/>
      </dsp:txXfrm>
    </dsp:sp>
    <dsp:sp modelId="{4CEFEDC5-4E91-4FC6-8ABF-A1BC71966B4E}">
      <dsp:nvSpPr>
        <dsp:cNvPr id="0" name=""/>
        <dsp:cNvSpPr/>
      </dsp:nvSpPr>
      <dsp:spPr>
        <a:xfrm>
          <a:off x="6594920" y="0"/>
          <a:ext cx="1570219" cy="383645"/>
        </a:xfrm>
        <a:prstGeom prst="roundRect">
          <a:avLst>
            <a:gd name="adj" fmla="val 10000"/>
          </a:avLst>
        </a:prstGeom>
        <a:solidFill>
          <a:schemeClr val="accent3">
            <a:hueOff val="6043203"/>
            <a:satOff val="4039"/>
            <a:lumOff val="-1764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Arial" panose="020B0604020202020204"/>
            </a:rPr>
            <a:t>Import to Timelapse2</a:t>
          </a:r>
        </a:p>
      </dsp:txBody>
      <dsp:txXfrm>
        <a:off x="6606157" y="11237"/>
        <a:ext cx="1547745" cy="361171"/>
      </dsp:txXfrm>
    </dsp:sp>
    <dsp:sp modelId="{C5C7F567-8DF5-419D-BB5D-9212A703C877}">
      <dsp:nvSpPr>
        <dsp:cNvPr id="0" name=""/>
        <dsp:cNvSpPr/>
      </dsp:nvSpPr>
      <dsp:spPr>
        <a:xfrm>
          <a:off x="8322161" y="0"/>
          <a:ext cx="332886" cy="3836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7554003"/>
            <a:satOff val="5048"/>
            <a:lumOff val="-2206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8322161" y="76729"/>
        <a:ext cx="233020" cy="230187"/>
      </dsp:txXfrm>
    </dsp:sp>
    <dsp:sp modelId="{F358E2BC-10A5-4F36-854C-3EAA44652856}">
      <dsp:nvSpPr>
        <dsp:cNvPr id="0" name=""/>
        <dsp:cNvSpPr/>
      </dsp:nvSpPr>
      <dsp:spPr>
        <a:xfrm>
          <a:off x="8793227" y="0"/>
          <a:ext cx="1570219" cy="383645"/>
        </a:xfrm>
        <a:prstGeom prst="roundRect">
          <a:avLst>
            <a:gd name="adj" fmla="val 10000"/>
          </a:avLst>
        </a:prstGeom>
        <a:solidFill>
          <a:schemeClr val="accent3">
            <a:hueOff val="8057604"/>
            <a:satOff val="5385"/>
            <a:lumOff val="-235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Arial" panose="020B0604020202020204"/>
            </a:rPr>
            <a:t>Select Category</a:t>
          </a:r>
        </a:p>
      </dsp:txBody>
      <dsp:txXfrm>
        <a:off x="8804464" y="11237"/>
        <a:ext cx="1547745" cy="361171"/>
      </dsp:txXfrm>
    </dsp:sp>
    <dsp:sp modelId="{80202F39-7181-4EAD-8948-942F750B97E9}">
      <dsp:nvSpPr>
        <dsp:cNvPr id="0" name=""/>
        <dsp:cNvSpPr/>
      </dsp:nvSpPr>
      <dsp:spPr>
        <a:xfrm>
          <a:off x="10520468" y="0"/>
          <a:ext cx="332886" cy="3836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10072005"/>
            <a:satOff val="6731"/>
            <a:lumOff val="-2941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10520468" y="76729"/>
        <a:ext cx="233020" cy="230187"/>
      </dsp:txXfrm>
    </dsp:sp>
    <dsp:sp modelId="{C07F60A3-B960-49EA-96AB-B4FC511AC1F8}">
      <dsp:nvSpPr>
        <dsp:cNvPr id="0" name=""/>
        <dsp:cNvSpPr/>
      </dsp:nvSpPr>
      <dsp:spPr>
        <a:xfrm>
          <a:off x="10991533" y="0"/>
          <a:ext cx="1570219" cy="383645"/>
        </a:xfrm>
        <a:prstGeom prst="roundRect">
          <a:avLst>
            <a:gd name="adj" fmla="val 10000"/>
          </a:avLst>
        </a:prstGeom>
        <a:solidFill>
          <a:schemeClr val="accent3">
            <a:hueOff val="10072005"/>
            <a:satOff val="6731"/>
            <a:lumOff val="-2941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Arial" panose="020B0604020202020204"/>
            </a:rPr>
            <a:t>Analyze Images</a:t>
          </a:r>
        </a:p>
      </dsp:txBody>
      <dsp:txXfrm>
        <a:off x="11002770" y="11237"/>
        <a:ext cx="1547745" cy="36117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44778A-3140-46D0-B1D4-C340D37F2BBF}">
      <dsp:nvSpPr>
        <dsp:cNvPr id="0" name=""/>
        <dsp:cNvSpPr/>
      </dsp:nvSpPr>
      <dsp:spPr>
        <a:xfrm>
          <a:off x="0" y="0"/>
          <a:ext cx="1570219" cy="38364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Arial" panose="020B0604020202020204"/>
            </a:rPr>
            <a:t>Image Folders</a:t>
          </a:r>
          <a:endParaRPr lang="en-US" sz="1000" kern="1200" dirty="0"/>
        </a:p>
      </dsp:txBody>
      <dsp:txXfrm>
        <a:off x="11237" y="11237"/>
        <a:ext cx="1547745" cy="361171"/>
      </dsp:txXfrm>
    </dsp:sp>
    <dsp:sp modelId="{9A810BFD-98E1-4930-A15E-1B415ACF96D1}">
      <dsp:nvSpPr>
        <dsp:cNvPr id="0" name=""/>
        <dsp:cNvSpPr/>
      </dsp:nvSpPr>
      <dsp:spPr>
        <a:xfrm>
          <a:off x="1727241" y="0"/>
          <a:ext cx="332886" cy="3836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1727241" y="76729"/>
        <a:ext cx="233020" cy="230187"/>
      </dsp:txXfrm>
    </dsp:sp>
    <dsp:sp modelId="{F9432F8A-33FA-4DD5-930F-3787DAE551FE}">
      <dsp:nvSpPr>
        <dsp:cNvPr id="0" name=""/>
        <dsp:cNvSpPr/>
      </dsp:nvSpPr>
      <dsp:spPr>
        <a:xfrm>
          <a:off x="2198306" y="0"/>
          <a:ext cx="1570219" cy="383645"/>
        </a:xfrm>
        <a:prstGeom prst="roundRect">
          <a:avLst>
            <a:gd name="adj" fmla="val 10000"/>
          </a:avLst>
        </a:prstGeom>
        <a:solidFill>
          <a:schemeClr val="accent3">
            <a:hueOff val="2014401"/>
            <a:satOff val="1346"/>
            <a:lumOff val="-588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Arial" panose="020B0604020202020204"/>
            </a:rPr>
            <a:t>MegaDetector Model</a:t>
          </a:r>
          <a:endParaRPr lang="en-US" sz="1000" kern="1200" dirty="0"/>
        </a:p>
      </dsp:txBody>
      <dsp:txXfrm>
        <a:off x="2209543" y="11237"/>
        <a:ext cx="1547745" cy="361171"/>
      </dsp:txXfrm>
    </dsp:sp>
    <dsp:sp modelId="{B6FC7D75-A6EA-474F-B666-A7A725950792}">
      <dsp:nvSpPr>
        <dsp:cNvPr id="0" name=""/>
        <dsp:cNvSpPr/>
      </dsp:nvSpPr>
      <dsp:spPr>
        <a:xfrm>
          <a:off x="3925547" y="0"/>
          <a:ext cx="332886" cy="3836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2518001"/>
            <a:satOff val="1683"/>
            <a:lumOff val="-735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3925547" y="76729"/>
        <a:ext cx="233020" cy="230187"/>
      </dsp:txXfrm>
    </dsp:sp>
    <dsp:sp modelId="{B52F14E9-1FD8-41BA-AB4A-A58F9B1F341B}">
      <dsp:nvSpPr>
        <dsp:cNvPr id="0" name=""/>
        <dsp:cNvSpPr/>
      </dsp:nvSpPr>
      <dsp:spPr>
        <a:xfrm>
          <a:off x="4396613" y="0"/>
          <a:ext cx="1570219" cy="383645"/>
        </a:xfrm>
        <a:prstGeom prst="roundRect">
          <a:avLst>
            <a:gd name="adj" fmla="val 10000"/>
          </a:avLst>
        </a:prstGeom>
        <a:solidFill>
          <a:schemeClr val="accent3">
            <a:hueOff val="4028802"/>
            <a:satOff val="2692"/>
            <a:lumOff val="-117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Arial" panose="020B0604020202020204"/>
            </a:rPr>
            <a:t>Output JSON Response</a:t>
          </a:r>
          <a:endParaRPr lang="en-US" sz="1000" kern="1200" dirty="0"/>
        </a:p>
      </dsp:txBody>
      <dsp:txXfrm>
        <a:off x="4407850" y="11237"/>
        <a:ext cx="1547745" cy="361171"/>
      </dsp:txXfrm>
    </dsp:sp>
    <dsp:sp modelId="{1783EBF4-389E-44EA-A912-02B39023ED3D}">
      <dsp:nvSpPr>
        <dsp:cNvPr id="0" name=""/>
        <dsp:cNvSpPr/>
      </dsp:nvSpPr>
      <dsp:spPr>
        <a:xfrm>
          <a:off x="6123854" y="0"/>
          <a:ext cx="332886" cy="3836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5036002"/>
            <a:satOff val="3365"/>
            <a:lumOff val="-1470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6123854" y="76729"/>
        <a:ext cx="233020" cy="230187"/>
      </dsp:txXfrm>
    </dsp:sp>
    <dsp:sp modelId="{4CEFEDC5-4E91-4FC6-8ABF-A1BC71966B4E}">
      <dsp:nvSpPr>
        <dsp:cNvPr id="0" name=""/>
        <dsp:cNvSpPr/>
      </dsp:nvSpPr>
      <dsp:spPr>
        <a:xfrm>
          <a:off x="6594920" y="0"/>
          <a:ext cx="1570219" cy="383645"/>
        </a:xfrm>
        <a:prstGeom prst="roundRect">
          <a:avLst>
            <a:gd name="adj" fmla="val 10000"/>
          </a:avLst>
        </a:prstGeom>
        <a:solidFill>
          <a:schemeClr val="accent3">
            <a:hueOff val="6043203"/>
            <a:satOff val="4039"/>
            <a:lumOff val="-1764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Arial" panose="020B0604020202020204"/>
            </a:rPr>
            <a:t>Import to Timelapse2</a:t>
          </a:r>
        </a:p>
      </dsp:txBody>
      <dsp:txXfrm>
        <a:off x="6606157" y="11237"/>
        <a:ext cx="1547745" cy="361171"/>
      </dsp:txXfrm>
    </dsp:sp>
    <dsp:sp modelId="{C5C7F567-8DF5-419D-BB5D-9212A703C877}">
      <dsp:nvSpPr>
        <dsp:cNvPr id="0" name=""/>
        <dsp:cNvSpPr/>
      </dsp:nvSpPr>
      <dsp:spPr>
        <a:xfrm>
          <a:off x="8322161" y="0"/>
          <a:ext cx="332886" cy="3836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7554003"/>
            <a:satOff val="5048"/>
            <a:lumOff val="-2206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8322161" y="76729"/>
        <a:ext cx="233020" cy="230187"/>
      </dsp:txXfrm>
    </dsp:sp>
    <dsp:sp modelId="{F358E2BC-10A5-4F36-854C-3EAA44652856}">
      <dsp:nvSpPr>
        <dsp:cNvPr id="0" name=""/>
        <dsp:cNvSpPr/>
      </dsp:nvSpPr>
      <dsp:spPr>
        <a:xfrm>
          <a:off x="8793227" y="0"/>
          <a:ext cx="1570219" cy="383645"/>
        </a:xfrm>
        <a:prstGeom prst="roundRect">
          <a:avLst>
            <a:gd name="adj" fmla="val 10000"/>
          </a:avLst>
        </a:prstGeom>
        <a:solidFill>
          <a:schemeClr val="accent3">
            <a:hueOff val="8057604"/>
            <a:satOff val="5385"/>
            <a:lumOff val="-235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Arial" panose="020B0604020202020204"/>
            </a:rPr>
            <a:t>Select Category</a:t>
          </a:r>
        </a:p>
      </dsp:txBody>
      <dsp:txXfrm>
        <a:off x="8804464" y="11237"/>
        <a:ext cx="1547745" cy="361171"/>
      </dsp:txXfrm>
    </dsp:sp>
    <dsp:sp modelId="{80202F39-7181-4EAD-8948-942F750B97E9}">
      <dsp:nvSpPr>
        <dsp:cNvPr id="0" name=""/>
        <dsp:cNvSpPr/>
      </dsp:nvSpPr>
      <dsp:spPr>
        <a:xfrm>
          <a:off x="10520468" y="0"/>
          <a:ext cx="332886" cy="3836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10072005"/>
            <a:satOff val="6731"/>
            <a:lumOff val="-2941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10520468" y="76729"/>
        <a:ext cx="233020" cy="230187"/>
      </dsp:txXfrm>
    </dsp:sp>
    <dsp:sp modelId="{C07F60A3-B960-49EA-96AB-B4FC511AC1F8}">
      <dsp:nvSpPr>
        <dsp:cNvPr id="0" name=""/>
        <dsp:cNvSpPr/>
      </dsp:nvSpPr>
      <dsp:spPr>
        <a:xfrm>
          <a:off x="10991533" y="0"/>
          <a:ext cx="1570219" cy="383645"/>
        </a:xfrm>
        <a:prstGeom prst="roundRect">
          <a:avLst>
            <a:gd name="adj" fmla="val 10000"/>
          </a:avLst>
        </a:prstGeom>
        <a:solidFill>
          <a:schemeClr val="accent3">
            <a:hueOff val="10072005"/>
            <a:satOff val="6731"/>
            <a:lumOff val="-2941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Arial" panose="020B0604020202020204"/>
            </a:rPr>
            <a:t>Analyze Images</a:t>
          </a:r>
        </a:p>
      </dsp:txBody>
      <dsp:txXfrm>
        <a:off x="11002770" y="11237"/>
        <a:ext cx="1547745" cy="36117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44778A-3140-46D0-B1D4-C340D37F2BBF}">
      <dsp:nvSpPr>
        <dsp:cNvPr id="0" name=""/>
        <dsp:cNvSpPr/>
      </dsp:nvSpPr>
      <dsp:spPr>
        <a:xfrm>
          <a:off x="0" y="0"/>
          <a:ext cx="1570219" cy="38364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Arial" panose="020B0604020202020204"/>
            </a:rPr>
            <a:t>Image Folders</a:t>
          </a:r>
          <a:endParaRPr lang="en-US" sz="1000" kern="1200" dirty="0"/>
        </a:p>
      </dsp:txBody>
      <dsp:txXfrm>
        <a:off x="11237" y="11237"/>
        <a:ext cx="1547745" cy="361171"/>
      </dsp:txXfrm>
    </dsp:sp>
    <dsp:sp modelId="{9A810BFD-98E1-4930-A15E-1B415ACF96D1}">
      <dsp:nvSpPr>
        <dsp:cNvPr id="0" name=""/>
        <dsp:cNvSpPr/>
      </dsp:nvSpPr>
      <dsp:spPr>
        <a:xfrm>
          <a:off x="1727241" y="0"/>
          <a:ext cx="332886" cy="3836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1727241" y="76729"/>
        <a:ext cx="233020" cy="230187"/>
      </dsp:txXfrm>
    </dsp:sp>
    <dsp:sp modelId="{F9432F8A-33FA-4DD5-930F-3787DAE551FE}">
      <dsp:nvSpPr>
        <dsp:cNvPr id="0" name=""/>
        <dsp:cNvSpPr/>
      </dsp:nvSpPr>
      <dsp:spPr>
        <a:xfrm>
          <a:off x="2198306" y="0"/>
          <a:ext cx="1570219" cy="383645"/>
        </a:xfrm>
        <a:prstGeom prst="roundRect">
          <a:avLst>
            <a:gd name="adj" fmla="val 10000"/>
          </a:avLst>
        </a:prstGeom>
        <a:solidFill>
          <a:schemeClr val="accent3">
            <a:hueOff val="2014401"/>
            <a:satOff val="1346"/>
            <a:lumOff val="-588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Arial" panose="020B0604020202020204"/>
            </a:rPr>
            <a:t>MegaDetector Model</a:t>
          </a:r>
          <a:endParaRPr lang="en-US" sz="1000" kern="1200" dirty="0"/>
        </a:p>
      </dsp:txBody>
      <dsp:txXfrm>
        <a:off x="2209543" y="11237"/>
        <a:ext cx="1547745" cy="361171"/>
      </dsp:txXfrm>
    </dsp:sp>
    <dsp:sp modelId="{B6FC7D75-A6EA-474F-B666-A7A725950792}">
      <dsp:nvSpPr>
        <dsp:cNvPr id="0" name=""/>
        <dsp:cNvSpPr/>
      </dsp:nvSpPr>
      <dsp:spPr>
        <a:xfrm>
          <a:off x="3925547" y="0"/>
          <a:ext cx="332886" cy="3836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2518001"/>
            <a:satOff val="1683"/>
            <a:lumOff val="-735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3925547" y="76729"/>
        <a:ext cx="233020" cy="230187"/>
      </dsp:txXfrm>
    </dsp:sp>
    <dsp:sp modelId="{B52F14E9-1FD8-41BA-AB4A-A58F9B1F341B}">
      <dsp:nvSpPr>
        <dsp:cNvPr id="0" name=""/>
        <dsp:cNvSpPr/>
      </dsp:nvSpPr>
      <dsp:spPr>
        <a:xfrm>
          <a:off x="4396613" y="0"/>
          <a:ext cx="1570219" cy="383645"/>
        </a:xfrm>
        <a:prstGeom prst="roundRect">
          <a:avLst>
            <a:gd name="adj" fmla="val 10000"/>
          </a:avLst>
        </a:prstGeom>
        <a:solidFill>
          <a:schemeClr val="accent3">
            <a:hueOff val="4028802"/>
            <a:satOff val="2692"/>
            <a:lumOff val="-117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Arial" panose="020B0604020202020204"/>
            </a:rPr>
            <a:t>Output JSON Response</a:t>
          </a:r>
          <a:endParaRPr lang="en-US" sz="1000" kern="1200" dirty="0"/>
        </a:p>
      </dsp:txBody>
      <dsp:txXfrm>
        <a:off x="4407850" y="11237"/>
        <a:ext cx="1547745" cy="361171"/>
      </dsp:txXfrm>
    </dsp:sp>
    <dsp:sp modelId="{1783EBF4-389E-44EA-A912-02B39023ED3D}">
      <dsp:nvSpPr>
        <dsp:cNvPr id="0" name=""/>
        <dsp:cNvSpPr/>
      </dsp:nvSpPr>
      <dsp:spPr>
        <a:xfrm>
          <a:off x="6123854" y="0"/>
          <a:ext cx="332886" cy="3836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5036002"/>
            <a:satOff val="3365"/>
            <a:lumOff val="-1470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6123854" y="76729"/>
        <a:ext cx="233020" cy="230187"/>
      </dsp:txXfrm>
    </dsp:sp>
    <dsp:sp modelId="{4CEFEDC5-4E91-4FC6-8ABF-A1BC71966B4E}">
      <dsp:nvSpPr>
        <dsp:cNvPr id="0" name=""/>
        <dsp:cNvSpPr/>
      </dsp:nvSpPr>
      <dsp:spPr>
        <a:xfrm>
          <a:off x="6594920" y="0"/>
          <a:ext cx="1570219" cy="383645"/>
        </a:xfrm>
        <a:prstGeom prst="roundRect">
          <a:avLst>
            <a:gd name="adj" fmla="val 10000"/>
          </a:avLst>
        </a:prstGeom>
        <a:solidFill>
          <a:schemeClr val="accent3">
            <a:hueOff val="6043203"/>
            <a:satOff val="4039"/>
            <a:lumOff val="-1764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Arial" panose="020B0604020202020204"/>
            </a:rPr>
            <a:t>Import to Timelapse2</a:t>
          </a:r>
        </a:p>
      </dsp:txBody>
      <dsp:txXfrm>
        <a:off x="6606157" y="11237"/>
        <a:ext cx="1547745" cy="361171"/>
      </dsp:txXfrm>
    </dsp:sp>
    <dsp:sp modelId="{C5C7F567-8DF5-419D-BB5D-9212A703C877}">
      <dsp:nvSpPr>
        <dsp:cNvPr id="0" name=""/>
        <dsp:cNvSpPr/>
      </dsp:nvSpPr>
      <dsp:spPr>
        <a:xfrm>
          <a:off x="8322161" y="0"/>
          <a:ext cx="332886" cy="3836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7554003"/>
            <a:satOff val="5048"/>
            <a:lumOff val="-2206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8322161" y="76729"/>
        <a:ext cx="233020" cy="230187"/>
      </dsp:txXfrm>
    </dsp:sp>
    <dsp:sp modelId="{F358E2BC-10A5-4F36-854C-3EAA44652856}">
      <dsp:nvSpPr>
        <dsp:cNvPr id="0" name=""/>
        <dsp:cNvSpPr/>
      </dsp:nvSpPr>
      <dsp:spPr>
        <a:xfrm>
          <a:off x="8793227" y="0"/>
          <a:ext cx="1570219" cy="383645"/>
        </a:xfrm>
        <a:prstGeom prst="roundRect">
          <a:avLst>
            <a:gd name="adj" fmla="val 10000"/>
          </a:avLst>
        </a:prstGeom>
        <a:solidFill>
          <a:schemeClr val="accent3">
            <a:hueOff val="8057604"/>
            <a:satOff val="5385"/>
            <a:lumOff val="-235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Arial" panose="020B0604020202020204"/>
            </a:rPr>
            <a:t>Select Category</a:t>
          </a:r>
        </a:p>
      </dsp:txBody>
      <dsp:txXfrm>
        <a:off x="8804464" y="11237"/>
        <a:ext cx="1547745" cy="361171"/>
      </dsp:txXfrm>
    </dsp:sp>
    <dsp:sp modelId="{80202F39-7181-4EAD-8948-942F750B97E9}">
      <dsp:nvSpPr>
        <dsp:cNvPr id="0" name=""/>
        <dsp:cNvSpPr/>
      </dsp:nvSpPr>
      <dsp:spPr>
        <a:xfrm>
          <a:off x="10520468" y="0"/>
          <a:ext cx="332886" cy="3836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10072005"/>
            <a:satOff val="6731"/>
            <a:lumOff val="-2941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10520468" y="76729"/>
        <a:ext cx="233020" cy="230187"/>
      </dsp:txXfrm>
    </dsp:sp>
    <dsp:sp modelId="{C07F60A3-B960-49EA-96AB-B4FC511AC1F8}">
      <dsp:nvSpPr>
        <dsp:cNvPr id="0" name=""/>
        <dsp:cNvSpPr/>
      </dsp:nvSpPr>
      <dsp:spPr>
        <a:xfrm>
          <a:off x="10991533" y="0"/>
          <a:ext cx="1570219" cy="383645"/>
        </a:xfrm>
        <a:prstGeom prst="roundRect">
          <a:avLst>
            <a:gd name="adj" fmla="val 10000"/>
          </a:avLst>
        </a:prstGeom>
        <a:solidFill>
          <a:schemeClr val="accent3">
            <a:hueOff val="10072005"/>
            <a:satOff val="6731"/>
            <a:lumOff val="-2941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Arial" panose="020B0604020202020204"/>
            </a:rPr>
            <a:t>Analyze Images</a:t>
          </a:r>
        </a:p>
      </dsp:txBody>
      <dsp:txXfrm>
        <a:off x="11002770" y="11237"/>
        <a:ext cx="1547745" cy="36117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44778A-3140-46D0-B1D4-C340D37F2BBF}">
      <dsp:nvSpPr>
        <dsp:cNvPr id="0" name=""/>
        <dsp:cNvSpPr/>
      </dsp:nvSpPr>
      <dsp:spPr>
        <a:xfrm>
          <a:off x="0" y="0"/>
          <a:ext cx="1570219" cy="38364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Arial" panose="020B0604020202020204"/>
            </a:rPr>
            <a:t>Image Folders</a:t>
          </a:r>
          <a:endParaRPr lang="en-US" sz="1000" kern="1200" dirty="0"/>
        </a:p>
      </dsp:txBody>
      <dsp:txXfrm>
        <a:off x="11237" y="11237"/>
        <a:ext cx="1547745" cy="361171"/>
      </dsp:txXfrm>
    </dsp:sp>
    <dsp:sp modelId="{9A810BFD-98E1-4930-A15E-1B415ACF96D1}">
      <dsp:nvSpPr>
        <dsp:cNvPr id="0" name=""/>
        <dsp:cNvSpPr/>
      </dsp:nvSpPr>
      <dsp:spPr>
        <a:xfrm>
          <a:off x="1727241" y="0"/>
          <a:ext cx="332886" cy="3836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1727241" y="76729"/>
        <a:ext cx="233020" cy="230187"/>
      </dsp:txXfrm>
    </dsp:sp>
    <dsp:sp modelId="{F9432F8A-33FA-4DD5-930F-3787DAE551FE}">
      <dsp:nvSpPr>
        <dsp:cNvPr id="0" name=""/>
        <dsp:cNvSpPr/>
      </dsp:nvSpPr>
      <dsp:spPr>
        <a:xfrm>
          <a:off x="2198306" y="0"/>
          <a:ext cx="1570219" cy="383645"/>
        </a:xfrm>
        <a:prstGeom prst="roundRect">
          <a:avLst>
            <a:gd name="adj" fmla="val 10000"/>
          </a:avLst>
        </a:prstGeom>
        <a:solidFill>
          <a:schemeClr val="accent3">
            <a:hueOff val="2014401"/>
            <a:satOff val="1346"/>
            <a:lumOff val="-588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Arial" panose="020B0604020202020204"/>
            </a:rPr>
            <a:t>MegaDetector Model</a:t>
          </a:r>
          <a:endParaRPr lang="en-US" sz="1000" kern="1200" dirty="0"/>
        </a:p>
      </dsp:txBody>
      <dsp:txXfrm>
        <a:off x="2209543" y="11237"/>
        <a:ext cx="1547745" cy="361171"/>
      </dsp:txXfrm>
    </dsp:sp>
    <dsp:sp modelId="{B6FC7D75-A6EA-474F-B666-A7A725950792}">
      <dsp:nvSpPr>
        <dsp:cNvPr id="0" name=""/>
        <dsp:cNvSpPr/>
      </dsp:nvSpPr>
      <dsp:spPr>
        <a:xfrm>
          <a:off x="3925547" y="0"/>
          <a:ext cx="332886" cy="3836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2518001"/>
            <a:satOff val="1683"/>
            <a:lumOff val="-735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3925547" y="76729"/>
        <a:ext cx="233020" cy="230187"/>
      </dsp:txXfrm>
    </dsp:sp>
    <dsp:sp modelId="{B52F14E9-1FD8-41BA-AB4A-A58F9B1F341B}">
      <dsp:nvSpPr>
        <dsp:cNvPr id="0" name=""/>
        <dsp:cNvSpPr/>
      </dsp:nvSpPr>
      <dsp:spPr>
        <a:xfrm>
          <a:off x="4396613" y="0"/>
          <a:ext cx="1570219" cy="383645"/>
        </a:xfrm>
        <a:prstGeom prst="roundRect">
          <a:avLst>
            <a:gd name="adj" fmla="val 10000"/>
          </a:avLst>
        </a:prstGeom>
        <a:solidFill>
          <a:schemeClr val="accent3">
            <a:hueOff val="4028802"/>
            <a:satOff val="2692"/>
            <a:lumOff val="-117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Arial" panose="020B0604020202020204"/>
            </a:rPr>
            <a:t>Output JSON Response</a:t>
          </a:r>
          <a:endParaRPr lang="en-US" sz="1000" kern="1200" dirty="0"/>
        </a:p>
      </dsp:txBody>
      <dsp:txXfrm>
        <a:off x="4407850" y="11237"/>
        <a:ext cx="1547745" cy="361171"/>
      </dsp:txXfrm>
    </dsp:sp>
    <dsp:sp modelId="{1783EBF4-389E-44EA-A912-02B39023ED3D}">
      <dsp:nvSpPr>
        <dsp:cNvPr id="0" name=""/>
        <dsp:cNvSpPr/>
      </dsp:nvSpPr>
      <dsp:spPr>
        <a:xfrm>
          <a:off x="6123854" y="0"/>
          <a:ext cx="332886" cy="3836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5036002"/>
            <a:satOff val="3365"/>
            <a:lumOff val="-1470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6123854" y="76729"/>
        <a:ext cx="233020" cy="230187"/>
      </dsp:txXfrm>
    </dsp:sp>
    <dsp:sp modelId="{4CEFEDC5-4E91-4FC6-8ABF-A1BC71966B4E}">
      <dsp:nvSpPr>
        <dsp:cNvPr id="0" name=""/>
        <dsp:cNvSpPr/>
      </dsp:nvSpPr>
      <dsp:spPr>
        <a:xfrm>
          <a:off x="6594920" y="0"/>
          <a:ext cx="1570219" cy="383645"/>
        </a:xfrm>
        <a:prstGeom prst="roundRect">
          <a:avLst>
            <a:gd name="adj" fmla="val 10000"/>
          </a:avLst>
        </a:prstGeom>
        <a:solidFill>
          <a:schemeClr val="accent3">
            <a:hueOff val="6043203"/>
            <a:satOff val="4039"/>
            <a:lumOff val="-1764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Arial" panose="020B0604020202020204"/>
            </a:rPr>
            <a:t>Import to Timelapse2</a:t>
          </a:r>
        </a:p>
      </dsp:txBody>
      <dsp:txXfrm>
        <a:off x="6606157" y="11237"/>
        <a:ext cx="1547745" cy="361171"/>
      </dsp:txXfrm>
    </dsp:sp>
    <dsp:sp modelId="{C5C7F567-8DF5-419D-BB5D-9212A703C877}">
      <dsp:nvSpPr>
        <dsp:cNvPr id="0" name=""/>
        <dsp:cNvSpPr/>
      </dsp:nvSpPr>
      <dsp:spPr>
        <a:xfrm>
          <a:off x="8322161" y="0"/>
          <a:ext cx="332886" cy="3836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7554003"/>
            <a:satOff val="5048"/>
            <a:lumOff val="-2206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8322161" y="76729"/>
        <a:ext cx="233020" cy="230187"/>
      </dsp:txXfrm>
    </dsp:sp>
    <dsp:sp modelId="{F358E2BC-10A5-4F36-854C-3EAA44652856}">
      <dsp:nvSpPr>
        <dsp:cNvPr id="0" name=""/>
        <dsp:cNvSpPr/>
      </dsp:nvSpPr>
      <dsp:spPr>
        <a:xfrm>
          <a:off x="8793227" y="0"/>
          <a:ext cx="1570219" cy="383645"/>
        </a:xfrm>
        <a:prstGeom prst="roundRect">
          <a:avLst>
            <a:gd name="adj" fmla="val 10000"/>
          </a:avLst>
        </a:prstGeom>
        <a:solidFill>
          <a:schemeClr val="accent3">
            <a:hueOff val="8057604"/>
            <a:satOff val="5385"/>
            <a:lumOff val="-235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Arial" panose="020B0604020202020204"/>
            </a:rPr>
            <a:t>Select Category</a:t>
          </a:r>
        </a:p>
      </dsp:txBody>
      <dsp:txXfrm>
        <a:off x="8804464" y="11237"/>
        <a:ext cx="1547745" cy="361171"/>
      </dsp:txXfrm>
    </dsp:sp>
    <dsp:sp modelId="{80202F39-7181-4EAD-8948-942F750B97E9}">
      <dsp:nvSpPr>
        <dsp:cNvPr id="0" name=""/>
        <dsp:cNvSpPr/>
      </dsp:nvSpPr>
      <dsp:spPr>
        <a:xfrm>
          <a:off x="10520468" y="0"/>
          <a:ext cx="332886" cy="3836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10072005"/>
            <a:satOff val="6731"/>
            <a:lumOff val="-2941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10520468" y="76729"/>
        <a:ext cx="233020" cy="230187"/>
      </dsp:txXfrm>
    </dsp:sp>
    <dsp:sp modelId="{C07F60A3-B960-49EA-96AB-B4FC511AC1F8}">
      <dsp:nvSpPr>
        <dsp:cNvPr id="0" name=""/>
        <dsp:cNvSpPr/>
      </dsp:nvSpPr>
      <dsp:spPr>
        <a:xfrm>
          <a:off x="10991533" y="0"/>
          <a:ext cx="1570219" cy="383645"/>
        </a:xfrm>
        <a:prstGeom prst="roundRect">
          <a:avLst>
            <a:gd name="adj" fmla="val 10000"/>
          </a:avLst>
        </a:prstGeom>
        <a:solidFill>
          <a:schemeClr val="accent3">
            <a:hueOff val="10072005"/>
            <a:satOff val="6731"/>
            <a:lumOff val="-2941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Arial" panose="020B0604020202020204"/>
            </a:rPr>
            <a:t>Analyze Images</a:t>
          </a:r>
        </a:p>
      </dsp:txBody>
      <dsp:txXfrm>
        <a:off x="11002770" y="11237"/>
        <a:ext cx="1547745" cy="36117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FFCACD-5A7F-4EDD-BEF4-E76F090DF372}">
      <dsp:nvSpPr>
        <dsp:cNvPr id="0" name=""/>
        <dsp:cNvSpPr/>
      </dsp:nvSpPr>
      <dsp:spPr>
        <a:xfrm>
          <a:off x="0" y="2073"/>
          <a:ext cx="6863004" cy="105097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319FF7-8503-463F-A6F6-CAAEDFFFA014}">
      <dsp:nvSpPr>
        <dsp:cNvPr id="0" name=""/>
        <dsp:cNvSpPr/>
      </dsp:nvSpPr>
      <dsp:spPr>
        <a:xfrm>
          <a:off x="317918" y="238542"/>
          <a:ext cx="578034" cy="57803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43579D-C9D6-4DC3-9178-EC0611F1DD61}">
      <dsp:nvSpPr>
        <dsp:cNvPr id="0" name=""/>
        <dsp:cNvSpPr/>
      </dsp:nvSpPr>
      <dsp:spPr>
        <a:xfrm>
          <a:off x="1213872" y="2073"/>
          <a:ext cx="5649131" cy="10509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228" tIns="111228" rIns="111228" bIns="111228" numCol="1" spcCol="1270" anchor="ctr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 dirty="0"/>
            <a:t>Batch of 3 months of data:</a:t>
          </a:r>
          <a:br>
            <a:rPr lang="en-US" sz="2200" b="0" i="0" kern="1200" dirty="0">
              <a:latin typeface="Arial" panose="020B0604020202020204"/>
            </a:rPr>
          </a:br>
          <a:r>
            <a:rPr lang="en-US" sz="2200" b="0" i="0" kern="1200" dirty="0"/>
            <a:t>August – October</a:t>
          </a:r>
          <a:endParaRPr lang="en-US" sz="2200" kern="1200" dirty="0"/>
        </a:p>
      </dsp:txBody>
      <dsp:txXfrm>
        <a:off x="1213872" y="2073"/>
        <a:ext cx="5649131" cy="1050971"/>
      </dsp:txXfrm>
    </dsp:sp>
    <dsp:sp modelId="{9F649C49-AFDE-4E87-A3FA-F565DE458085}">
      <dsp:nvSpPr>
        <dsp:cNvPr id="0" name=""/>
        <dsp:cNvSpPr/>
      </dsp:nvSpPr>
      <dsp:spPr>
        <a:xfrm>
          <a:off x="0" y="1315788"/>
          <a:ext cx="6863004" cy="105097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24BAA8-23EB-448A-893A-A26F939609EE}">
      <dsp:nvSpPr>
        <dsp:cNvPr id="0" name=""/>
        <dsp:cNvSpPr/>
      </dsp:nvSpPr>
      <dsp:spPr>
        <a:xfrm>
          <a:off x="317918" y="1552256"/>
          <a:ext cx="578034" cy="57803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DB6893-2FD4-413F-A706-3D4B1BFE001F}">
      <dsp:nvSpPr>
        <dsp:cNvPr id="0" name=""/>
        <dsp:cNvSpPr/>
      </dsp:nvSpPr>
      <dsp:spPr>
        <a:xfrm>
          <a:off x="1213872" y="1315788"/>
          <a:ext cx="5649131" cy="10509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228" tIns="111228" rIns="111228" bIns="111228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 dirty="0"/>
            <a:t>Number of </a:t>
          </a:r>
          <a:r>
            <a:rPr lang="en-US" sz="2200" b="0" i="0" kern="1200" dirty="0">
              <a:latin typeface="Arial" panose="020B0604020202020204"/>
            </a:rPr>
            <a:t>images</a:t>
          </a:r>
          <a:r>
            <a:rPr lang="en-US" sz="2200" b="0" i="0" kern="1200" dirty="0"/>
            <a:t>: 140,342</a:t>
          </a:r>
          <a:endParaRPr lang="en-US" sz="2200" kern="1200" dirty="0"/>
        </a:p>
      </dsp:txBody>
      <dsp:txXfrm>
        <a:off x="1213872" y="1315788"/>
        <a:ext cx="5649131" cy="1050971"/>
      </dsp:txXfrm>
    </dsp:sp>
    <dsp:sp modelId="{62F434E7-AEB4-4CB0-903C-40783A74373E}">
      <dsp:nvSpPr>
        <dsp:cNvPr id="0" name=""/>
        <dsp:cNvSpPr/>
      </dsp:nvSpPr>
      <dsp:spPr>
        <a:xfrm>
          <a:off x="0" y="2629502"/>
          <a:ext cx="6863004" cy="105097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9307DC-A6E4-4828-BC72-9E1299AE1F08}">
      <dsp:nvSpPr>
        <dsp:cNvPr id="0" name=""/>
        <dsp:cNvSpPr/>
      </dsp:nvSpPr>
      <dsp:spPr>
        <a:xfrm>
          <a:off x="317918" y="2865971"/>
          <a:ext cx="578034" cy="57803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349A91-BA24-4499-BB79-8CDB96D01F21}">
      <dsp:nvSpPr>
        <dsp:cNvPr id="0" name=""/>
        <dsp:cNvSpPr/>
      </dsp:nvSpPr>
      <dsp:spPr>
        <a:xfrm>
          <a:off x="1213872" y="2629502"/>
          <a:ext cx="5649131" cy="10509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228" tIns="111228" rIns="111228" bIns="111228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 dirty="0"/>
            <a:t>Needed an effective way to quickly go through all files</a:t>
          </a:r>
          <a:endParaRPr lang="en-US" sz="2200" kern="1200" dirty="0"/>
        </a:p>
      </dsp:txBody>
      <dsp:txXfrm>
        <a:off x="1213872" y="2629502"/>
        <a:ext cx="5649131" cy="1050971"/>
      </dsp:txXfrm>
    </dsp:sp>
    <dsp:sp modelId="{D944E959-32C0-4D75-B28F-E0EB19CD1351}">
      <dsp:nvSpPr>
        <dsp:cNvPr id="0" name=""/>
        <dsp:cNvSpPr/>
      </dsp:nvSpPr>
      <dsp:spPr>
        <a:xfrm>
          <a:off x="0" y="3943217"/>
          <a:ext cx="6863004" cy="105097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8CCFFA-76BD-44ED-9976-9CFF3730A377}">
      <dsp:nvSpPr>
        <dsp:cNvPr id="0" name=""/>
        <dsp:cNvSpPr/>
      </dsp:nvSpPr>
      <dsp:spPr>
        <a:xfrm>
          <a:off x="317918" y="4179686"/>
          <a:ext cx="578034" cy="57803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14EB2D-5683-4D1C-BDEA-3E44188DAA7E}">
      <dsp:nvSpPr>
        <dsp:cNvPr id="0" name=""/>
        <dsp:cNvSpPr/>
      </dsp:nvSpPr>
      <dsp:spPr>
        <a:xfrm>
          <a:off x="1213872" y="3943217"/>
          <a:ext cx="5649131" cy="10509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228" tIns="111228" rIns="111228" bIns="111228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 dirty="0"/>
            <a:t>Looking for Large-Antlered Muntjac</a:t>
          </a:r>
          <a:endParaRPr lang="en-US" sz="2200" kern="1200" dirty="0"/>
        </a:p>
      </dsp:txBody>
      <dsp:txXfrm>
        <a:off x="1213872" y="3943217"/>
        <a:ext cx="5649131" cy="105097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25F71E-0774-44CB-B037-1C1BB62A32C8}">
      <dsp:nvSpPr>
        <dsp:cNvPr id="0" name=""/>
        <dsp:cNvSpPr/>
      </dsp:nvSpPr>
      <dsp:spPr>
        <a:xfrm>
          <a:off x="0" y="11245"/>
          <a:ext cx="6863004" cy="77856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dirty="0"/>
            <a:t>Can quickly navigate through empty images</a:t>
          </a:r>
          <a:endParaRPr lang="en-US" sz="2100" kern="1200" dirty="0"/>
        </a:p>
      </dsp:txBody>
      <dsp:txXfrm>
        <a:off x="38006" y="49251"/>
        <a:ext cx="6786992" cy="702549"/>
      </dsp:txXfrm>
    </dsp:sp>
    <dsp:sp modelId="{93CD2C33-3E57-41B0-A708-045610A9205F}">
      <dsp:nvSpPr>
        <dsp:cNvPr id="0" name=""/>
        <dsp:cNvSpPr/>
      </dsp:nvSpPr>
      <dsp:spPr>
        <a:xfrm>
          <a:off x="0" y="850287"/>
          <a:ext cx="6863004" cy="77856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dirty="0"/>
            <a:t>Can look for bounding boxes to speed through images</a:t>
          </a:r>
          <a:endParaRPr lang="en-US" sz="2100" kern="1200" dirty="0"/>
        </a:p>
      </dsp:txBody>
      <dsp:txXfrm>
        <a:off x="38006" y="888293"/>
        <a:ext cx="6786992" cy="702549"/>
      </dsp:txXfrm>
    </dsp:sp>
    <dsp:sp modelId="{1BFD545E-526F-465F-A172-61BDDA17DC05}">
      <dsp:nvSpPr>
        <dsp:cNvPr id="0" name=""/>
        <dsp:cNvSpPr/>
      </dsp:nvSpPr>
      <dsp:spPr>
        <a:xfrm>
          <a:off x="0" y="1689329"/>
          <a:ext cx="6863004" cy="77856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dirty="0"/>
            <a:t>Can spot things that humans would miss</a:t>
          </a:r>
          <a:endParaRPr lang="en-US" sz="2100" kern="1200" dirty="0"/>
        </a:p>
      </dsp:txBody>
      <dsp:txXfrm>
        <a:off x="38006" y="1727335"/>
        <a:ext cx="6786992" cy="702549"/>
      </dsp:txXfrm>
    </dsp:sp>
    <dsp:sp modelId="{580C11C9-5B8F-450A-BDCD-D5F3094617DB}">
      <dsp:nvSpPr>
        <dsp:cNvPr id="0" name=""/>
        <dsp:cNvSpPr/>
      </dsp:nvSpPr>
      <dsp:spPr>
        <a:xfrm>
          <a:off x="0" y="2528371"/>
          <a:ext cx="6863004" cy="77856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dirty="0"/>
            <a:t>Not 100% reliable – can create false boxes around areas of interest</a:t>
          </a:r>
          <a:endParaRPr lang="en-US" sz="2100" kern="1200" dirty="0"/>
        </a:p>
      </dsp:txBody>
      <dsp:txXfrm>
        <a:off x="38006" y="2566377"/>
        <a:ext cx="6786992" cy="702549"/>
      </dsp:txXfrm>
    </dsp:sp>
    <dsp:sp modelId="{B971C9AB-5C9E-4054-B4DB-51481342DB44}">
      <dsp:nvSpPr>
        <dsp:cNvPr id="0" name=""/>
        <dsp:cNvSpPr/>
      </dsp:nvSpPr>
      <dsp:spPr>
        <a:xfrm>
          <a:off x="0" y="3367413"/>
          <a:ext cx="6863004" cy="77856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dirty="0"/>
            <a:t>Different biomes harder to process – rainforest one of the hardest</a:t>
          </a:r>
          <a:endParaRPr lang="en-US" sz="2100" kern="1200" dirty="0"/>
        </a:p>
      </dsp:txBody>
      <dsp:txXfrm>
        <a:off x="38006" y="3405419"/>
        <a:ext cx="6786992" cy="702549"/>
      </dsp:txXfrm>
    </dsp:sp>
    <dsp:sp modelId="{BB260A7F-1909-468A-9529-7FCCBB6C2EF8}">
      <dsp:nvSpPr>
        <dsp:cNvPr id="0" name=""/>
        <dsp:cNvSpPr/>
      </dsp:nvSpPr>
      <dsp:spPr>
        <a:xfrm>
          <a:off x="0" y="4206455"/>
          <a:ext cx="6863004" cy="77856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dirty="0"/>
            <a:t>Not able to identify species – needs training models to be enhanced</a:t>
          </a:r>
          <a:endParaRPr lang="en-US" sz="2100" kern="1200" dirty="0"/>
        </a:p>
      </dsp:txBody>
      <dsp:txXfrm>
        <a:off x="38006" y="4244461"/>
        <a:ext cx="6786992" cy="70254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CCD95F-02AE-4AF2-AE5D-3C9E008C6DD6}">
      <dsp:nvSpPr>
        <dsp:cNvPr id="0" name=""/>
        <dsp:cNvSpPr/>
      </dsp:nvSpPr>
      <dsp:spPr>
        <a:xfrm>
          <a:off x="0" y="609"/>
          <a:ext cx="6863004" cy="142715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523878-1F6B-49A9-8FB2-D02F84FF4439}">
      <dsp:nvSpPr>
        <dsp:cNvPr id="0" name=""/>
        <dsp:cNvSpPr/>
      </dsp:nvSpPr>
      <dsp:spPr>
        <a:xfrm>
          <a:off x="431714" y="321719"/>
          <a:ext cx="784935" cy="7849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882BBB-2FC2-4B7B-AF55-EFC6F7F69C51}">
      <dsp:nvSpPr>
        <dsp:cNvPr id="0" name=""/>
        <dsp:cNvSpPr/>
      </dsp:nvSpPr>
      <dsp:spPr>
        <a:xfrm>
          <a:off x="1648364" y="609"/>
          <a:ext cx="3088351" cy="14271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041" tIns="151041" rIns="151041" bIns="151041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 dirty="0"/>
            <a:t>Ever evolving technology</a:t>
          </a:r>
          <a:r>
            <a:rPr lang="en-US" sz="2500" b="0" i="0" kern="1200" dirty="0">
              <a:latin typeface="Arial" panose="020B0604020202020204"/>
            </a:rPr>
            <a:t> </a:t>
          </a:r>
        </a:p>
      </dsp:txBody>
      <dsp:txXfrm>
        <a:off x="1648364" y="609"/>
        <a:ext cx="3088351" cy="1427155"/>
      </dsp:txXfrm>
    </dsp:sp>
    <dsp:sp modelId="{0348546B-1D36-421C-9868-EC892EB0592E}">
      <dsp:nvSpPr>
        <dsp:cNvPr id="0" name=""/>
        <dsp:cNvSpPr/>
      </dsp:nvSpPr>
      <dsp:spPr>
        <a:xfrm>
          <a:off x="4736716" y="609"/>
          <a:ext cx="2126287" cy="14271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041" tIns="151041" rIns="151041" bIns="151041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 dirty="0">
              <a:latin typeface="Arial" panose="020B0604020202020204"/>
            </a:rPr>
            <a:t> Relatively</a:t>
          </a:r>
          <a:r>
            <a:rPr lang="en-US" sz="1500" b="0" i="0" kern="1200" dirty="0"/>
            <a:t> new</a:t>
          </a:r>
          <a:endParaRPr lang="en-US" sz="1500" kern="1200" dirty="0"/>
        </a:p>
      </dsp:txBody>
      <dsp:txXfrm>
        <a:off x="4736716" y="609"/>
        <a:ext cx="2126287" cy="1427155"/>
      </dsp:txXfrm>
    </dsp:sp>
    <dsp:sp modelId="{271B424E-9A8E-45F1-9FB8-120062606C3B}">
      <dsp:nvSpPr>
        <dsp:cNvPr id="0" name=""/>
        <dsp:cNvSpPr/>
      </dsp:nvSpPr>
      <dsp:spPr>
        <a:xfrm>
          <a:off x="0" y="1784553"/>
          <a:ext cx="6863004" cy="142715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44AD5A-FAF2-4D03-AB69-8882683EA4ED}">
      <dsp:nvSpPr>
        <dsp:cNvPr id="0" name=""/>
        <dsp:cNvSpPr/>
      </dsp:nvSpPr>
      <dsp:spPr>
        <a:xfrm>
          <a:off x="431714" y="2105663"/>
          <a:ext cx="784935" cy="7849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AAB9F5-4856-478F-B58A-C2ECBCFD88B2}">
      <dsp:nvSpPr>
        <dsp:cNvPr id="0" name=""/>
        <dsp:cNvSpPr/>
      </dsp:nvSpPr>
      <dsp:spPr>
        <a:xfrm>
          <a:off x="1648364" y="1784553"/>
          <a:ext cx="3088351" cy="14271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041" tIns="151041" rIns="151041" bIns="151041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 dirty="0"/>
            <a:t>Organizations expanding </a:t>
          </a:r>
          <a:r>
            <a:rPr lang="en-US" sz="2500" b="0" i="0" kern="1200" dirty="0">
              <a:latin typeface="Arial" panose="020B0604020202020204"/>
            </a:rPr>
            <a:t>interest</a:t>
          </a:r>
        </a:p>
      </dsp:txBody>
      <dsp:txXfrm>
        <a:off x="1648364" y="1784553"/>
        <a:ext cx="3088351" cy="1427155"/>
      </dsp:txXfrm>
    </dsp:sp>
    <dsp:sp modelId="{3FB64CCD-BD9B-49DE-BA4C-D950707397DA}">
      <dsp:nvSpPr>
        <dsp:cNvPr id="0" name=""/>
        <dsp:cNvSpPr/>
      </dsp:nvSpPr>
      <dsp:spPr>
        <a:xfrm>
          <a:off x="4736716" y="1784553"/>
          <a:ext cx="2126287" cy="14271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041" tIns="151041" rIns="151041" bIns="151041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 dirty="0">
              <a:latin typeface="Arial" panose="020B0604020202020204"/>
            </a:rPr>
            <a:t>Google</a:t>
          </a:r>
          <a:r>
            <a:rPr lang="en-US" sz="1500" b="0" i="0" kern="1200" dirty="0"/>
            <a:t> Vision AI, Microsoft AI Good Lab,</a:t>
          </a:r>
          <a:r>
            <a:rPr lang="en-US" sz="1500" b="0" i="0" kern="1200" dirty="0">
              <a:latin typeface="Arial" panose="020B0604020202020204"/>
            </a:rPr>
            <a:t> </a:t>
          </a:r>
          <a:r>
            <a:rPr lang="en-US" sz="1500" b="0" i="0" kern="1200" dirty="0" err="1">
              <a:latin typeface="Arial" panose="020B0604020202020204"/>
            </a:rPr>
            <a:t>WildEye</a:t>
          </a:r>
          <a:r>
            <a:rPr lang="en-US" sz="1500" b="0" i="0" kern="1200" dirty="0">
              <a:latin typeface="Arial" panose="020B0604020202020204"/>
            </a:rPr>
            <a:t>, Wildlife Insight, </a:t>
          </a:r>
          <a:r>
            <a:rPr lang="en-US" sz="1500" b="0" i="0" kern="1200" dirty="0" err="1">
              <a:latin typeface="Arial" panose="020B0604020202020204"/>
            </a:rPr>
            <a:t>WildTrax</a:t>
          </a:r>
          <a:endParaRPr lang="en-US" sz="1500" kern="1200" dirty="0"/>
        </a:p>
      </dsp:txBody>
      <dsp:txXfrm>
        <a:off x="4736716" y="1784553"/>
        <a:ext cx="2126287" cy="1427155"/>
      </dsp:txXfrm>
    </dsp:sp>
    <dsp:sp modelId="{7AA8E47C-63C8-403D-82C0-CACC5E960BBE}">
      <dsp:nvSpPr>
        <dsp:cNvPr id="0" name=""/>
        <dsp:cNvSpPr/>
      </dsp:nvSpPr>
      <dsp:spPr>
        <a:xfrm>
          <a:off x="0" y="3568497"/>
          <a:ext cx="6863004" cy="142715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D1DB0F-CFB1-4EAE-AB3F-63835C3BFAC2}">
      <dsp:nvSpPr>
        <dsp:cNvPr id="0" name=""/>
        <dsp:cNvSpPr/>
      </dsp:nvSpPr>
      <dsp:spPr>
        <a:xfrm>
          <a:off x="431714" y="3889607"/>
          <a:ext cx="784935" cy="7849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9921D5-5304-4B34-8842-7B017131CB71}">
      <dsp:nvSpPr>
        <dsp:cNvPr id="0" name=""/>
        <dsp:cNvSpPr/>
      </dsp:nvSpPr>
      <dsp:spPr>
        <a:xfrm>
          <a:off x="1648364" y="3568497"/>
          <a:ext cx="3088351" cy="14271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041" tIns="151041" rIns="151041" bIns="151041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 dirty="0"/>
            <a:t>Other image integration</a:t>
          </a:r>
          <a:endParaRPr lang="en-US" sz="2500" b="0" i="0" kern="1200" dirty="0">
            <a:latin typeface="Arial" panose="020B0604020202020204"/>
          </a:endParaRPr>
        </a:p>
      </dsp:txBody>
      <dsp:txXfrm>
        <a:off x="1648364" y="3568497"/>
        <a:ext cx="3088351" cy="1427155"/>
      </dsp:txXfrm>
    </dsp:sp>
    <dsp:sp modelId="{5A0D3893-F494-4E2B-BC93-8D5137532948}">
      <dsp:nvSpPr>
        <dsp:cNvPr id="0" name=""/>
        <dsp:cNvSpPr/>
      </dsp:nvSpPr>
      <dsp:spPr>
        <a:xfrm>
          <a:off x="4736716" y="3568497"/>
          <a:ext cx="2126287" cy="14271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041" tIns="151041" rIns="151041" bIns="151041" numCol="1" spcCol="1270" anchor="ctr" anchorCtr="0">
          <a:noAutofit/>
        </a:bodyPr>
        <a:lstStyle/>
        <a:p>
          <a:pPr marL="0" lvl="0" indent="0" algn="l" defTabSz="6667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 dirty="0">
              <a:latin typeface="Arial" panose="020B0604020202020204"/>
            </a:rPr>
            <a:t>Text</a:t>
          </a:r>
          <a:r>
            <a:rPr lang="en-US" sz="1500" b="0" i="0" kern="1200" dirty="0"/>
            <a:t> OCR tools</a:t>
          </a:r>
          <a:r>
            <a:rPr lang="en-US" sz="1500" kern="1200" dirty="0">
              <a:latin typeface="Arial" panose="020B0604020202020204"/>
            </a:rPr>
            <a:t>, </a:t>
          </a:r>
          <a:r>
            <a:rPr lang="en-US" sz="1500" kern="1200" dirty="0" err="1">
              <a:latin typeface="Arial" panose="020B0604020202020204"/>
            </a:rPr>
            <a:t>PyTorchWildlife</a:t>
          </a:r>
          <a:r>
            <a:rPr lang="en-US" sz="1500" kern="1200" dirty="0">
              <a:latin typeface="Arial" panose="020B0604020202020204"/>
            </a:rPr>
            <a:t> 2024</a:t>
          </a:r>
          <a:endParaRPr lang="en-US" sz="1500" kern="1200" dirty="0"/>
        </a:p>
      </dsp:txBody>
      <dsp:txXfrm>
        <a:off x="4736716" y="3568497"/>
        <a:ext cx="2126287" cy="14271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690840" y="309960"/>
            <a:ext cx="12435120" cy="1297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2000" spc="-1" strike="noStrike">
              <a:solidFill>
                <a:srgbClr val="59595b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690840" y="1818720"/>
            <a:ext cx="12435120" cy="21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120000"/>
              </a:lnSpc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59595b"/>
              </a:solidFill>
              <a:latin typeface="Proxima Nova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/>
          </p:nvPr>
        </p:nvSpPr>
        <p:spPr>
          <a:xfrm>
            <a:off x="690840" y="4173120"/>
            <a:ext cx="12435120" cy="21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120000"/>
              </a:lnSpc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59595b"/>
              </a:solidFill>
              <a:latin typeface="Proxima Nova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690840" y="309960"/>
            <a:ext cx="12435120" cy="1297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2000" spc="-1" strike="noStrike">
              <a:solidFill>
                <a:srgbClr val="59595b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690840" y="1818720"/>
            <a:ext cx="6068160" cy="21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120000"/>
              </a:lnSpc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59595b"/>
              </a:solidFill>
              <a:latin typeface="Proxima Nova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/>
          </p:nvPr>
        </p:nvSpPr>
        <p:spPr>
          <a:xfrm>
            <a:off x="7062840" y="1818720"/>
            <a:ext cx="6068160" cy="21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120000"/>
              </a:lnSpc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59595b"/>
              </a:solidFill>
              <a:latin typeface="Proxima Nova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/>
          </p:nvPr>
        </p:nvSpPr>
        <p:spPr>
          <a:xfrm>
            <a:off x="690840" y="4173120"/>
            <a:ext cx="6068160" cy="21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120000"/>
              </a:lnSpc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59595b"/>
              </a:solidFill>
              <a:latin typeface="Proxima Nova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/>
          </p:nvPr>
        </p:nvSpPr>
        <p:spPr>
          <a:xfrm>
            <a:off x="7062840" y="4173120"/>
            <a:ext cx="6068160" cy="21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120000"/>
              </a:lnSpc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59595b"/>
              </a:solidFill>
              <a:latin typeface="Proxima Nova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690840" y="309960"/>
            <a:ext cx="12435120" cy="1297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2000" spc="-1" strike="noStrike">
              <a:solidFill>
                <a:srgbClr val="59595b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/>
          </p:nvPr>
        </p:nvSpPr>
        <p:spPr>
          <a:xfrm>
            <a:off x="690840" y="1818720"/>
            <a:ext cx="4003920" cy="21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120000"/>
              </a:lnSpc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59595b"/>
              </a:solidFill>
              <a:latin typeface="Proxima Nova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/>
          </p:nvPr>
        </p:nvSpPr>
        <p:spPr>
          <a:xfrm>
            <a:off x="4895280" y="1818720"/>
            <a:ext cx="4003920" cy="21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120000"/>
              </a:lnSpc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59595b"/>
              </a:solidFill>
              <a:latin typeface="Proxima Nova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/>
          </p:nvPr>
        </p:nvSpPr>
        <p:spPr>
          <a:xfrm>
            <a:off x="9099720" y="1818720"/>
            <a:ext cx="4003920" cy="21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120000"/>
              </a:lnSpc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59595b"/>
              </a:solidFill>
              <a:latin typeface="Proxima Nova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/>
          </p:nvPr>
        </p:nvSpPr>
        <p:spPr>
          <a:xfrm>
            <a:off x="690840" y="4173120"/>
            <a:ext cx="4003920" cy="21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120000"/>
              </a:lnSpc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59595b"/>
              </a:solidFill>
              <a:latin typeface="Proxima Nova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/>
          </p:nvPr>
        </p:nvSpPr>
        <p:spPr>
          <a:xfrm>
            <a:off x="4895280" y="4173120"/>
            <a:ext cx="4003920" cy="21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120000"/>
              </a:lnSpc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59595b"/>
              </a:solidFill>
              <a:latin typeface="Proxima Nova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/>
          </p:nvPr>
        </p:nvSpPr>
        <p:spPr>
          <a:xfrm>
            <a:off x="9099720" y="4173120"/>
            <a:ext cx="4003920" cy="21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120000"/>
              </a:lnSpc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59595b"/>
              </a:solidFill>
              <a:latin typeface="Proxima Nova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690840" y="309960"/>
            <a:ext cx="12435120" cy="1297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2000" spc="-1" strike="noStrike">
              <a:solidFill>
                <a:srgbClr val="59595b"/>
              </a:solidFill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690840" y="1818720"/>
            <a:ext cx="12435120" cy="450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90840" y="309960"/>
            <a:ext cx="12435120" cy="1297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2000" spc="-1" strike="noStrike">
              <a:solidFill>
                <a:srgbClr val="59595b"/>
              </a:solid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/>
          </p:nvPr>
        </p:nvSpPr>
        <p:spPr>
          <a:xfrm>
            <a:off x="690840" y="1818720"/>
            <a:ext cx="12435120" cy="450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120000"/>
              </a:lnSpc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59595b"/>
              </a:solidFill>
              <a:latin typeface="Proxima Nova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90840" y="309960"/>
            <a:ext cx="12435120" cy="1297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2000" spc="-1" strike="noStrike">
              <a:solidFill>
                <a:srgbClr val="59595b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/>
          </p:nvPr>
        </p:nvSpPr>
        <p:spPr>
          <a:xfrm>
            <a:off x="690840" y="1818720"/>
            <a:ext cx="6068160" cy="450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120000"/>
              </a:lnSpc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59595b"/>
              </a:solidFill>
              <a:latin typeface="Proxima Nova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/>
          </p:nvPr>
        </p:nvSpPr>
        <p:spPr>
          <a:xfrm>
            <a:off x="7062840" y="1818720"/>
            <a:ext cx="6068160" cy="450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120000"/>
              </a:lnSpc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59595b"/>
              </a:solidFill>
              <a:latin typeface="Proxima Nova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690840" y="309960"/>
            <a:ext cx="12435120" cy="1297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2000" spc="-1" strike="noStrike">
              <a:solidFill>
                <a:srgbClr val="59595b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subTitle"/>
          </p:nvPr>
        </p:nvSpPr>
        <p:spPr>
          <a:xfrm>
            <a:off x="690840" y="309960"/>
            <a:ext cx="12435120" cy="6015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690840" y="309960"/>
            <a:ext cx="12435120" cy="1297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2000" spc="-1" strike="noStrike">
              <a:solidFill>
                <a:srgbClr val="59595b"/>
              </a:solidFill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/>
          </p:nvPr>
        </p:nvSpPr>
        <p:spPr>
          <a:xfrm>
            <a:off x="690840" y="1818720"/>
            <a:ext cx="6068160" cy="21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120000"/>
              </a:lnSpc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59595b"/>
              </a:solidFill>
              <a:latin typeface="Proxima Nova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/>
          </p:nvPr>
        </p:nvSpPr>
        <p:spPr>
          <a:xfrm>
            <a:off x="7062840" y="1818720"/>
            <a:ext cx="6068160" cy="450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120000"/>
              </a:lnSpc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59595b"/>
              </a:solidFill>
              <a:latin typeface="Proxima Nova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/>
          </p:nvPr>
        </p:nvSpPr>
        <p:spPr>
          <a:xfrm>
            <a:off x="690840" y="4173120"/>
            <a:ext cx="6068160" cy="21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120000"/>
              </a:lnSpc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59595b"/>
              </a:solidFill>
              <a:latin typeface="Proxima Nova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690840" y="309960"/>
            <a:ext cx="12435120" cy="1297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2000" spc="-1" strike="noStrike">
              <a:solidFill>
                <a:srgbClr val="59595b"/>
              </a:solid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690840" y="1818720"/>
            <a:ext cx="12435120" cy="450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690840" y="309960"/>
            <a:ext cx="12435120" cy="1297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2000" spc="-1" strike="noStrike">
              <a:solidFill>
                <a:srgbClr val="59595b"/>
              </a:solidFill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/>
          </p:nvPr>
        </p:nvSpPr>
        <p:spPr>
          <a:xfrm>
            <a:off x="690840" y="1818720"/>
            <a:ext cx="6068160" cy="450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120000"/>
              </a:lnSpc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59595b"/>
              </a:solidFill>
              <a:latin typeface="Proxima Nova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/>
          </p:nvPr>
        </p:nvSpPr>
        <p:spPr>
          <a:xfrm>
            <a:off x="7062840" y="1818720"/>
            <a:ext cx="6068160" cy="21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120000"/>
              </a:lnSpc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59595b"/>
              </a:solidFill>
              <a:latin typeface="Proxima Nova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/>
          </p:nvPr>
        </p:nvSpPr>
        <p:spPr>
          <a:xfrm>
            <a:off x="7062840" y="4173120"/>
            <a:ext cx="6068160" cy="21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120000"/>
              </a:lnSpc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59595b"/>
              </a:solidFill>
              <a:latin typeface="Proxima Nova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690840" y="309960"/>
            <a:ext cx="12435120" cy="1297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2000" spc="-1" strike="noStrike">
              <a:solidFill>
                <a:srgbClr val="59595b"/>
              </a:solid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/>
          </p:nvPr>
        </p:nvSpPr>
        <p:spPr>
          <a:xfrm>
            <a:off x="690840" y="1818720"/>
            <a:ext cx="6068160" cy="21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120000"/>
              </a:lnSpc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59595b"/>
              </a:solidFill>
              <a:latin typeface="Proxima Nova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/>
          </p:nvPr>
        </p:nvSpPr>
        <p:spPr>
          <a:xfrm>
            <a:off x="7062840" y="1818720"/>
            <a:ext cx="6068160" cy="21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120000"/>
              </a:lnSpc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59595b"/>
              </a:solidFill>
              <a:latin typeface="Proxima Nova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/>
          </p:nvPr>
        </p:nvSpPr>
        <p:spPr>
          <a:xfrm>
            <a:off x="690840" y="4173120"/>
            <a:ext cx="12435120" cy="21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120000"/>
              </a:lnSpc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59595b"/>
              </a:solidFill>
              <a:latin typeface="Proxima Nova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690840" y="309960"/>
            <a:ext cx="12435120" cy="1297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2000" spc="-1" strike="noStrike">
              <a:solidFill>
                <a:srgbClr val="59595b"/>
              </a:solid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/>
          </p:nvPr>
        </p:nvSpPr>
        <p:spPr>
          <a:xfrm>
            <a:off x="690840" y="1818720"/>
            <a:ext cx="12435120" cy="21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120000"/>
              </a:lnSpc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59595b"/>
              </a:solidFill>
              <a:latin typeface="Proxima Nova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/>
          </p:nvPr>
        </p:nvSpPr>
        <p:spPr>
          <a:xfrm>
            <a:off x="690840" y="4173120"/>
            <a:ext cx="12435120" cy="21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120000"/>
              </a:lnSpc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59595b"/>
              </a:solidFill>
              <a:latin typeface="Proxima Nova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90840" y="309960"/>
            <a:ext cx="12435120" cy="1297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2000" spc="-1" strike="noStrike">
              <a:solidFill>
                <a:srgbClr val="59595b"/>
              </a:solid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690840" y="1818720"/>
            <a:ext cx="6068160" cy="21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120000"/>
              </a:lnSpc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59595b"/>
              </a:solidFill>
              <a:latin typeface="Proxima Nova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7062840" y="1818720"/>
            <a:ext cx="6068160" cy="21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120000"/>
              </a:lnSpc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59595b"/>
              </a:solidFill>
              <a:latin typeface="Proxima Nova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/>
          </p:nvPr>
        </p:nvSpPr>
        <p:spPr>
          <a:xfrm>
            <a:off x="690840" y="4173120"/>
            <a:ext cx="6068160" cy="21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120000"/>
              </a:lnSpc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59595b"/>
              </a:solidFill>
              <a:latin typeface="Proxima Nova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/>
          </p:nvPr>
        </p:nvSpPr>
        <p:spPr>
          <a:xfrm>
            <a:off x="7062840" y="4173120"/>
            <a:ext cx="6068160" cy="21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120000"/>
              </a:lnSpc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59595b"/>
              </a:solidFill>
              <a:latin typeface="Proxima Nova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690840" y="309960"/>
            <a:ext cx="12435120" cy="1297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2000" spc="-1" strike="noStrike">
              <a:solidFill>
                <a:srgbClr val="59595b"/>
              </a:solidFill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/>
          </p:nvPr>
        </p:nvSpPr>
        <p:spPr>
          <a:xfrm>
            <a:off x="690840" y="1818720"/>
            <a:ext cx="4003920" cy="21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120000"/>
              </a:lnSpc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59595b"/>
              </a:solidFill>
              <a:latin typeface="Proxima Nova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/>
          </p:nvPr>
        </p:nvSpPr>
        <p:spPr>
          <a:xfrm>
            <a:off x="4895280" y="1818720"/>
            <a:ext cx="4003920" cy="21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120000"/>
              </a:lnSpc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59595b"/>
              </a:solidFill>
              <a:latin typeface="Proxima Nova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/>
          </p:nvPr>
        </p:nvSpPr>
        <p:spPr>
          <a:xfrm>
            <a:off x="9099720" y="1818720"/>
            <a:ext cx="4003920" cy="21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120000"/>
              </a:lnSpc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59595b"/>
              </a:solidFill>
              <a:latin typeface="Proxima Nova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/>
          </p:nvPr>
        </p:nvSpPr>
        <p:spPr>
          <a:xfrm>
            <a:off x="690840" y="4173120"/>
            <a:ext cx="4003920" cy="21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120000"/>
              </a:lnSpc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59595b"/>
              </a:solidFill>
              <a:latin typeface="Proxima Nova"/>
            </a:endParaRPr>
          </a:p>
        </p:txBody>
      </p:sp>
      <p:sp>
        <p:nvSpPr>
          <p:cNvPr id="79" name="PlaceHolder 6"/>
          <p:cNvSpPr>
            <a:spLocks noGrp="1"/>
          </p:cNvSpPr>
          <p:nvPr>
            <p:ph/>
          </p:nvPr>
        </p:nvSpPr>
        <p:spPr>
          <a:xfrm>
            <a:off x="4895280" y="4173120"/>
            <a:ext cx="4003920" cy="21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120000"/>
              </a:lnSpc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59595b"/>
              </a:solidFill>
              <a:latin typeface="Proxima Nova"/>
            </a:endParaRPr>
          </a:p>
        </p:txBody>
      </p:sp>
      <p:sp>
        <p:nvSpPr>
          <p:cNvPr id="80" name="PlaceHolder 7"/>
          <p:cNvSpPr>
            <a:spLocks noGrp="1"/>
          </p:cNvSpPr>
          <p:nvPr>
            <p:ph/>
          </p:nvPr>
        </p:nvSpPr>
        <p:spPr>
          <a:xfrm>
            <a:off x="9099720" y="4173120"/>
            <a:ext cx="4003920" cy="21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120000"/>
              </a:lnSpc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59595b"/>
              </a:solidFill>
              <a:latin typeface="Proxima Nova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90840" y="309960"/>
            <a:ext cx="12435120" cy="1297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2000" spc="-1" strike="noStrike">
              <a:solidFill>
                <a:srgbClr val="59595b"/>
              </a:solidFill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subTitle"/>
          </p:nvPr>
        </p:nvSpPr>
        <p:spPr>
          <a:xfrm>
            <a:off x="690840" y="1818720"/>
            <a:ext cx="12435120" cy="450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90840" y="309960"/>
            <a:ext cx="12435120" cy="1297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2000" spc="-1" strike="noStrike">
              <a:solidFill>
                <a:srgbClr val="59595b"/>
              </a:solid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690840" y="1818720"/>
            <a:ext cx="12435120" cy="450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120000"/>
              </a:lnSpc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59595b"/>
              </a:solidFill>
              <a:latin typeface="Proxima Nova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690840" y="309960"/>
            <a:ext cx="12435120" cy="1297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2000" spc="-1" strike="noStrike">
              <a:solidFill>
                <a:srgbClr val="59595b"/>
              </a:solidFill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/>
          </p:nvPr>
        </p:nvSpPr>
        <p:spPr>
          <a:xfrm>
            <a:off x="690840" y="1818720"/>
            <a:ext cx="6068160" cy="450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120000"/>
              </a:lnSpc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59595b"/>
              </a:solidFill>
              <a:latin typeface="Proxima Nova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/>
          </p:nvPr>
        </p:nvSpPr>
        <p:spPr>
          <a:xfrm>
            <a:off x="7062840" y="1818720"/>
            <a:ext cx="6068160" cy="450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120000"/>
              </a:lnSpc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59595b"/>
              </a:solidFill>
              <a:latin typeface="Proxima Nova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90840" y="309960"/>
            <a:ext cx="12435120" cy="1297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2000" spc="-1" strike="noStrike">
              <a:solidFill>
                <a:srgbClr val="59595b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90840" y="309960"/>
            <a:ext cx="12435120" cy="1297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2000" spc="-1" strike="noStrike">
              <a:solidFill>
                <a:srgbClr val="59595b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/>
          </p:nvPr>
        </p:nvSpPr>
        <p:spPr>
          <a:xfrm>
            <a:off x="690840" y="1818720"/>
            <a:ext cx="12435120" cy="450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120000"/>
              </a:lnSpc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59595b"/>
              </a:solidFill>
              <a:latin typeface="Proxima Nova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subTitle"/>
          </p:nvPr>
        </p:nvSpPr>
        <p:spPr>
          <a:xfrm>
            <a:off x="690840" y="309960"/>
            <a:ext cx="12435120" cy="6015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690840" y="309960"/>
            <a:ext cx="12435120" cy="1297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2000" spc="-1" strike="noStrike">
              <a:solidFill>
                <a:srgbClr val="59595b"/>
              </a:solidFill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/>
          </p:nvPr>
        </p:nvSpPr>
        <p:spPr>
          <a:xfrm>
            <a:off x="690840" y="1818720"/>
            <a:ext cx="6068160" cy="21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120000"/>
              </a:lnSpc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59595b"/>
              </a:solidFill>
              <a:latin typeface="Proxima Nova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/>
          </p:nvPr>
        </p:nvSpPr>
        <p:spPr>
          <a:xfrm>
            <a:off x="7062840" y="1818720"/>
            <a:ext cx="6068160" cy="450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120000"/>
              </a:lnSpc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59595b"/>
              </a:solidFill>
              <a:latin typeface="Proxima Nova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/>
          </p:nvPr>
        </p:nvSpPr>
        <p:spPr>
          <a:xfrm>
            <a:off x="690840" y="4173120"/>
            <a:ext cx="6068160" cy="21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120000"/>
              </a:lnSpc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59595b"/>
              </a:solidFill>
              <a:latin typeface="Proxima Nova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690840" y="309960"/>
            <a:ext cx="12435120" cy="1297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2000" spc="-1" strike="noStrike">
              <a:solidFill>
                <a:srgbClr val="59595b"/>
              </a:solidFill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/>
          </p:nvPr>
        </p:nvSpPr>
        <p:spPr>
          <a:xfrm>
            <a:off x="690840" y="1818720"/>
            <a:ext cx="6068160" cy="450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120000"/>
              </a:lnSpc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59595b"/>
              </a:solidFill>
              <a:latin typeface="Proxima Nova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/>
          </p:nvPr>
        </p:nvSpPr>
        <p:spPr>
          <a:xfrm>
            <a:off x="7062840" y="1818720"/>
            <a:ext cx="6068160" cy="21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120000"/>
              </a:lnSpc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59595b"/>
              </a:solidFill>
              <a:latin typeface="Proxima Nova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/>
          </p:nvPr>
        </p:nvSpPr>
        <p:spPr>
          <a:xfrm>
            <a:off x="7062840" y="4173120"/>
            <a:ext cx="6068160" cy="21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120000"/>
              </a:lnSpc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59595b"/>
              </a:solidFill>
              <a:latin typeface="Proxima Nova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690840" y="309960"/>
            <a:ext cx="12435120" cy="1297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2000" spc="-1" strike="noStrike">
              <a:solidFill>
                <a:srgbClr val="59595b"/>
              </a:solidFill>
              <a:latin typeface="Arial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/>
          </p:nvPr>
        </p:nvSpPr>
        <p:spPr>
          <a:xfrm>
            <a:off x="690840" y="1818720"/>
            <a:ext cx="6068160" cy="21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120000"/>
              </a:lnSpc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59595b"/>
              </a:solidFill>
              <a:latin typeface="Proxima Nova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/>
          </p:nvPr>
        </p:nvSpPr>
        <p:spPr>
          <a:xfrm>
            <a:off x="7062840" y="1818720"/>
            <a:ext cx="6068160" cy="21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120000"/>
              </a:lnSpc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59595b"/>
              </a:solidFill>
              <a:latin typeface="Proxima Nova"/>
            </a:endParaRPr>
          </a:p>
        </p:txBody>
      </p:sp>
      <p:sp>
        <p:nvSpPr>
          <p:cNvPr id="109" name="PlaceHolder 4"/>
          <p:cNvSpPr>
            <a:spLocks noGrp="1"/>
          </p:cNvSpPr>
          <p:nvPr>
            <p:ph/>
          </p:nvPr>
        </p:nvSpPr>
        <p:spPr>
          <a:xfrm>
            <a:off x="690840" y="4173120"/>
            <a:ext cx="12435120" cy="21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120000"/>
              </a:lnSpc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59595b"/>
              </a:solidFill>
              <a:latin typeface="Proxima Nova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690840" y="309960"/>
            <a:ext cx="12435120" cy="1297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2000" spc="-1" strike="noStrike">
              <a:solidFill>
                <a:srgbClr val="59595b"/>
              </a:solidFill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/>
          </p:nvPr>
        </p:nvSpPr>
        <p:spPr>
          <a:xfrm>
            <a:off x="690840" y="1818720"/>
            <a:ext cx="12435120" cy="21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120000"/>
              </a:lnSpc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59595b"/>
              </a:solidFill>
              <a:latin typeface="Proxima Nova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/>
          </p:nvPr>
        </p:nvSpPr>
        <p:spPr>
          <a:xfrm>
            <a:off x="690840" y="4173120"/>
            <a:ext cx="12435120" cy="21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120000"/>
              </a:lnSpc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59595b"/>
              </a:solidFill>
              <a:latin typeface="Proxima Nova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690840" y="309960"/>
            <a:ext cx="12435120" cy="1297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2000" spc="-1" strike="noStrike">
              <a:solidFill>
                <a:srgbClr val="59595b"/>
              </a:solidFill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/>
          </p:nvPr>
        </p:nvSpPr>
        <p:spPr>
          <a:xfrm>
            <a:off x="690840" y="1818720"/>
            <a:ext cx="6068160" cy="21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120000"/>
              </a:lnSpc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59595b"/>
              </a:solidFill>
              <a:latin typeface="Proxima Nova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/>
          </p:nvPr>
        </p:nvSpPr>
        <p:spPr>
          <a:xfrm>
            <a:off x="7062840" y="1818720"/>
            <a:ext cx="6068160" cy="21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120000"/>
              </a:lnSpc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59595b"/>
              </a:solidFill>
              <a:latin typeface="Proxima Nova"/>
            </a:endParaRPr>
          </a:p>
        </p:txBody>
      </p:sp>
      <p:sp>
        <p:nvSpPr>
          <p:cNvPr id="116" name="PlaceHolder 4"/>
          <p:cNvSpPr>
            <a:spLocks noGrp="1"/>
          </p:cNvSpPr>
          <p:nvPr>
            <p:ph/>
          </p:nvPr>
        </p:nvSpPr>
        <p:spPr>
          <a:xfrm>
            <a:off x="690840" y="4173120"/>
            <a:ext cx="6068160" cy="21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120000"/>
              </a:lnSpc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59595b"/>
              </a:solidFill>
              <a:latin typeface="Proxima Nova"/>
            </a:endParaRPr>
          </a:p>
        </p:txBody>
      </p:sp>
      <p:sp>
        <p:nvSpPr>
          <p:cNvPr id="117" name="PlaceHolder 5"/>
          <p:cNvSpPr>
            <a:spLocks noGrp="1"/>
          </p:cNvSpPr>
          <p:nvPr>
            <p:ph/>
          </p:nvPr>
        </p:nvSpPr>
        <p:spPr>
          <a:xfrm>
            <a:off x="7062840" y="4173120"/>
            <a:ext cx="6068160" cy="21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120000"/>
              </a:lnSpc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59595b"/>
              </a:solidFill>
              <a:latin typeface="Proxima Nova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690840" y="309960"/>
            <a:ext cx="12435120" cy="1297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2000" spc="-1" strike="noStrike">
              <a:solidFill>
                <a:srgbClr val="59595b"/>
              </a:solidFill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/>
          </p:nvPr>
        </p:nvSpPr>
        <p:spPr>
          <a:xfrm>
            <a:off x="690840" y="1818720"/>
            <a:ext cx="4003920" cy="21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120000"/>
              </a:lnSpc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59595b"/>
              </a:solidFill>
              <a:latin typeface="Proxima Nova"/>
            </a:endParaRPr>
          </a:p>
        </p:txBody>
      </p:sp>
      <p:sp>
        <p:nvSpPr>
          <p:cNvPr id="120" name="PlaceHolder 3"/>
          <p:cNvSpPr>
            <a:spLocks noGrp="1"/>
          </p:cNvSpPr>
          <p:nvPr>
            <p:ph/>
          </p:nvPr>
        </p:nvSpPr>
        <p:spPr>
          <a:xfrm>
            <a:off x="4895280" y="1818720"/>
            <a:ext cx="4003920" cy="21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120000"/>
              </a:lnSpc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59595b"/>
              </a:solidFill>
              <a:latin typeface="Proxima Nova"/>
            </a:endParaRPr>
          </a:p>
        </p:txBody>
      </p:sp>
      <p:sp>
        <p:nvSpPr>
          <p:cNvPr id="121" name="PlaceHolder 4"/>
          <p:cNvSpPr>
            <a:spLocks noGrp="1"/>
          </p:cNvSpPr>
          <p:nvPr>
            <p:ph/>
          </p:nvPr>
        </p:nvSpPr>
        <p:spPr>
          <a:xfrm>
            <a:off x="9099720" y="1818720"/>
            <a:ext cx="4003920" cy="21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120000"/>
              </a:lnSpc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59595b"/>
              </a:solidFill>
              <a:latin typeface="Proxima Nova"/>
            </a:endParaRPr>
          </a:p>
        </p:txBody>
      </p:sp>
      <p:sp>
        <p:nvSpPr>
          <p:cNvPr id="122" name="PlaceHolder 5"/>
          <p:cNvSpPr>
            <a:spLocks noGrp="1"/>
          </p:cNvSpPr>
          <p:nvPr>
            <p:ph/>
          </p:nvPr>
        </p:nvSpPr>
        <p:spPr>
          <a:xfrm>
            <a:off x="690840" y="4173120"/>
            <a:ext cx="4003920" cy="21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120000"/>
              </a:lnSpc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59595b"/>
              </a:solidFill>
              <a:latin typeface="Proxima Nova"/>
            </a:endParaRPr>
          </a:p>
        </p:txBody>
      </p:sp>
      <p:sp>
        <p:nvSpPr>
          <p:cNvPr id="123" name="PlaceHolder 6"/>
          <p:cNvSpPr>
            <a:spLocks noGrp="1"/>
          </p:cNvSpPr>
          <p:nvPr>
            <p:ph/>
          </p:nvPr>
        </p:nvSpPr>
        <p:spPr>
          <a:xfrm>
            <a:off x="4895280" y="4173120"/>
            <a:ext cx="4003920" cy="21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120000"/>
              </a:lnSpc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59595b"/>
              </a:solidFill>
              <a:latin typeface="Proxima Nova"/>
            </a:endParaRPr>
          </a:p>
        </p:txBody>
      </p:sp>
      <p:sp>
        <p:nvSpPr>
          <p:cNvPr id="124" name="PlaceHolder 7"/>
          <p:cNvSpPr>
            <a:spLocks noGrp="1"/>
          </p:cNvSpPr>
          <p:nvPr>
            <p:ph/>
          </p:nvPr>
        </p:nvSpPr>
        <p:spPr>
          <a:xfrm>
            <a:off x="9099720" y="4173120"/>
            <a:ext cx="4003920" cy="21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120000"/>
              </a:lnSpc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59595b"/>
              </a:solidFill>
              <a:latin typeface="Proxima Nova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90840" y="309960"/>
            <a:ext cx="12435120" cy="1297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2000" spc="-1" strike="noStrike">
              <a:solidFill>
                <a:srgbClr val="59595b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690840" y="1818720"/>
            <a:ext cx="6068160" cy="450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120000"/>
              </a:lnSpc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59595b"/>
              </a:solidFill>
              <a:latin typeface="Proxima Nova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/>
          </p:nvPr>
        </p:nvSpPr>
        <p:spPr>
          <a:xfrm>
            <a:off x="7062840" y="1818720"/>
            <a:ext cx="6068160" cy="450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120000"/>
              </a:lnSpc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59595b"/>
              </a:solidFill>
              <a:latin typeface="Proxima Nova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90840" y="309960"/>
            <a:ext cx="12435120" cy="1297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2000" spc="-1" strike="noStrike">
              <a:solidFill>
                <a:srgbClr val="59595b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690840" y="309960"/>
            <a:ext cx="12435120" cy="6015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90840" y="309960"/>
            <a:ext cx="12435120" cy="1297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2000" spc="-1" strike="noStrike">
              <a:solidFill>
                <a:srgbClr val="59595b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/>
          </p:nvPr>
        </p:nvSpPr>
        <p:spPr>
          <a:xfrm>
            <a:off x="690840" y="1818720"/>
            <a:ext cx="6068160" cy="21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120000"/>
              </a:lnSpc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59595b"/>
              </a:solidFill>
              <a:latin typeface="Proxima Nova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/>
          </p:nvPr>
        </p:nvSpPr>
        <p:spPr>
          <a:xfrm>
            <a:off x="7062840" y="1818720"/>
            <a:ext cx="6068160" cy="450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120000"/>
              </a:lnSpc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59595b"/>
              </a:solidFill>
              <a:latin typeface="Proxima Nova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/>
          </p:nvPr>
        </p:nvSpPr>
        <p:spPr>
          <a:xfrm>
            <a:off x="690840" y="4173120"/>
            <a:ext cx="6068160" cy="21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120000"/>
              </a:lnSpc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59595b"/>
              </a:solidFill>
              <a:latin typeface="Proxima Nova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690840" y="309960"/>
            <a:ext cx="12435120" cy="1297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2000" spc="-1" strike="noStrike">
              <a:solidFill>
                <a:srgbClr val="59595b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/>
          </p:nvPr>
        </p:nvSpPr>
        <p:spPr>
          <a:xfrm>
            <a:off x="690840" y="1818720"/>
            <a:ext cx="6068160" cy="450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120000"/>
              </a:lnSpc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59595b"/>
              </a:solidFill>
              <a:latin typeface="Proxima Nova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/>
          </p:nvPr>
        </p:nvSpPr>
        <p:spPr>
          <a:xfrm>
            <a:off x="7062840" y="1818720"/>
            <a:ext cx="6068160" cy="21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120000"/>
              </a:lnSpc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59595b"/>
              </a:solidFill>
              <a:latin typeface="Proxima Nova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/>
          </p:nvPr>
        </p:nvSpPr>
        <p:spPr>
          <a:xfrm>
            <a:off x="7062840" y="4173120"/>
            <a:ext cx="6068160" cy="21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120000"/>
              </a:lnSpc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59595b"/>
              </a:solidFill>
              <a:latin typeface="Proxima Nova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690840" y="309960"/>
            <a:ext cx="12435120" cy="1297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2000" spc="-1" strike="noStrike">
              <a:solidFill>
                <a:srgbClr val="59595b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690840" y="1818720"/>
            <a:ext cx="6068160" cy="21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120000"/>
              </a:lnSpc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59595b"/>
              </a:solidFill>
              <a:latin typeface="Proxima Nova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>
          <a:xfrm>
            <a:off x="7062840" y="1818720"/>
            <a:ext cx="6068160" cy="21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120000"/>
              </a:lnSpc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59595b"/>
              </a:solidFill>
              <a:latin typeface="Proxima Nova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/>
          </p:nvPr>
        </p:nvSpPr>
        <p:spPr>
          <a:xfrm>
            <a:off x="690840" y="4173120"/>
            <a:ext cx="12435120" cy="21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120000"/>
              </a:lnSpc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59595b"/>
              </a:solidFill>
              <a:latin typeface="Proxima Nova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8333280" y="982440"/>
            <a:ext cx="4862160" cy="16617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4800" spc="-1" strike="noStrike">
                <a:solidFill>
                  <a:srgbClr val="1e4d2b"/>
                </a:solidFill>
                <a:latin typeface="Vitesse Light"/>
                <a:ea typeface="Vitesse Light"/>
              </a:rPr>
              <a:t>Hea</a:t>
            </a:r>
            <a:r>
              <a:rPr b="0" lang="en-US" sz="4800" spc="-1" strike="noStrike">
                <a:solidFill>
                  <a:srgbClr val="1e4d2b"/>
                </a:solidFill>
                <a:latin typeface="Vitesse Light"/>
                <a:ea typeface="Vitesse Light"/>
              </a:rPr>
              <a:t>dlin</a:t>
            </a:r>
            <a:r>
              <a:rPr b="0" lang="en-US" sz="4800" spc="-1" strike="noStrike">
                <a:solidFill>
                  <a:srgbClr val="1e4d2b"/>
                </a:solidFill>
                <a:latin typeface="Vitesse Light"/>
                <a:ea typeface="Vitesse Light"/>
              </a:rPr>
              <a:t>e </a:t>
            </a:r>
            <a:r>
              <a:rPr b="0" lang="en-US" sz="4800" spc="-1" strike="noStrike">
                <a:solidFill>
                  <a:srgbClr val="1e4d2b"/>
                </a:solidFill>
                <a:latin typeface="Vitesse Light"/>
                <a:ea typeface="Vitesse Light"/>
              </a:rPr>
              <a:t>Cop</a:t>
            </a:r>
            <a:r>
              <a:rPr b="0" lang="en-US" sz="4800" spc="-1" strike="noStrike">
                <a:solidFill>
                  <a:srgbClr val="1e4d2b"/>
                </a:solidFill>
                <a:latin typeface="Vitesse Light"/>
                <a:ea typeface="Vitesse Light"/>
              </a:rPr>
              <a:t>y </a:t>
            </a:r>
            <a:r>
              <a:rPr b="0" lang="en-US" sz="4800" spc="-1" strike="noStrike">
                <a:solidFill>
                  <a:srgbClr val="1e4d2b"/>
                </a:solidFill>
                <a:latin typeface="Vitesse Light"/>
                <a:ea typeface="Vitesse Light"/>
              </a:rPr>
              <a:t>Goe</a:t>
            </a:r>
            <a:r>
              <a:rPr b="0" lang="en-US" sz="4800" spc="-1" strike="noStrike">
                <a:solidFill>
                  <a:srgbClr val="1e4d2b"/>
                </a:solidFill>
                <a:latin typeface="Vitesse Light"/>
                <a:ea typeface="Vitesse Light"/>
              </a:rPr>
              <a:t>s </a:t>
            </a:r>
            <a:r>
              <a:rPr b="0" lang="en-US" sz="4800" spc="-1" strike="noStrike">
                <a:solidFill>
                  <a:srgbClr val="1e4d2b"/>
                </a:solidFill>
                <a:latin typeface="Vitesse Light"/>
                <a:ea typeface="Vitesse Light"/>
              </a:rPr>
              <a:t>Here</a:t>
            </a:r>
            <a:endParaRPr b="0" lang="en-US" sz="4800" spc="-1" strike="noStrike">
              <a:solidFill>
                <a:srgbClr val="59595b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8333280" y="3052440"/>
            <a:ext cx="4862160" cy="197568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 marL="524880" indent="-524880">
              <a:lnSpc>
                <a:spcPct val="120000"/>
              </a:lnSpc>
              <a:spcBef>
                <a:spcPts val="601"/>
              </a:spcBef>
              <a:spcAft>
                <a:spcPts val="601"/>
              </a:spcAft>
              <a:buClr>
                <a:srgbClr val="59595b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59595b"/>
                </a:solidFill>
                <a:latin typeface="Proxima Nova"/>
                <a:ea typeface="Proxima Nova"/>
              </a:rPr>
              <a:t>Click to edit Master text styles</a:t>
            </a:r>
            <a:endParaRPr b="0" lang="en-US" sz="1800" spc="-1" strike="noStrike">
              <a:solidFill>
                <a:srgbClr val="59595b"/>
              </a:solidFill>
              <a:latin typeface="Proxima Nova"/>
            </a:endParaRPr>
          </a:p>
          <a:p>
            <a:pPr marL="524880" indent="-524880">
              <a:lnSpc>
                <a:spcPct val="120000"/>
              </a:lnSpc>
              <a:spcBef>
                <a:spcPts val="601"/>
              </a:spcBef>
              <a:spcAft>
                <a:spcPts val="601"/>
              </a:spcAft>
              <a:buClr>
                <a:srgbClr val="59595b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59595b"/>
                </a:solidFill>
                <a:latin typeface="Proxima Nova"/>
                <a:ea typeface="Proxima Nova"/>
              </a:rPr>
              <a:t>Click to edit Master text styles</a:t>
            </a:r>
            <a:endParaRPr b="0" lang="en-US" sz="1800" spc="-1" strike="noStrike">
              <a:solidFill>
                <a:srgbClr val="59595b"/>
              </a:solidFill>
              <a:latin typeface="Proxima Nova"/>
            </a:endParaRPr>
          </a:p>
          <a:p>
            <a:pPr marL="524880" indent="-524880">
              <a:lnSpc>
                <a:spcPct val="120000"/>
              </a:lnSpc>
              <a:spcBef>
                <a:spcPts val="601"/>
              </a:spcBef>
              <a:spcAft>
                <a:spcPts val="601"/>
              </a:spcAft>
              <a:buClr>
                <a:srgbClr val="59595b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59595b"/>
                </a:solidFill>
                <a:latin typeface="Proxima Nova"/>
                <a:ea typeface="Proxima Nova"/>
              </a:rPr>
              <a:t>Click to edit Master text styles</a:t>
            </a:r>
            <a:endParaRPr b="0" lang="en-US" sz="1800" spc="-1" strike="noStrike">
              <a:solidFill>
                <a:srgbClr val="59595b"/>
              </a:solidFill>
              <a:latin typeface="Proxima Nova"/>
            </a:endParaRPr>
          </a:p>
          <a:p>
            <a:pPr marL="524880" indent="-524880">
              <a:lnSpc>
                <a:spcPct val="120000"/>
              </a:lnSpc>
              <a:spcBef>
                <a:spcPts val="601"/>
              </a:spcBef>
              <a:spcAft>
                <a:spcPts val="601"/>
              </a:spcAft>
              <a:buClr>
                <a:srgbClr val="59595b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59595b"/>
                </a:solidFill>
                <a:latin typeface="Proxima Nova"/>
                <a:ea typeface="Proxima Nova"/>
              </a:rPr>
              <a:t>Click to edit Master text styles</a:t>
            </a:r>
            <a:endParaRPr b="0" lang="en-US" sz="1800" spc="-1" strike="noStrike">
              <a:solidFill>
                <a:srgbClr val="59595b"/>
              </a:solidFill>
              <a:latin typeface="Proxima Nova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0" y="0"/>
            <a:ext cx="7711200" cy="7772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000" spc="-1" strike="noStrike">
                <a:solidFill>
                  <a:srgbClr val="59595b"/>
                </a:solidFill>
                <a:latin typeface="Arial"/>
              </a:rPr>
              <a:t>Click to insert photo</a:t>
            </a:r>
            <a:endParaRPr b="0" lang="en-US" sz="2000" spc="-1" strike="noStrike">
              <a:solidFill>
                <a:srgbClr val="59595b"/>
              </a:solidFill>
              <a:latin typeface="Proxima Nova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4"/>
          <p:cNvGrpSpPr/>
          <p:nvPr/>
        </p:nvGrpSpPr>
        <p:grpSpPr>
          <a:xfrm>
            <a:off x="0" y="7372440"/>
            <a:ext cx="13817160" cy="399600"/>
            <a:chOff x="0" y="7372440"/>
            <a:chExt cx="13817160" cy="399600"/>
          </a:xfrm>
        </p:grpSpPr>
        <p:sp>
          <p:nvSpPr>
            <p:cNvPr id="40" name="Rectangle 5"/>
            <p:cNvSpPr/>
            <p:nvPr/>
          </p:nvSpPr>
          <p:spPr>
            <a:xfrm>
              <a:off x="0" y="7372440"/>
              <a:ext cx="13817160" cy="3996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>
              <a:outerShdw blurRad="3996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pic>
          <p:nvPicPr>
            <p:cNvPr id="41" name="Picture 6" descr=""/>
            <p:cNvPicPr/>
            <p:nvPr/>
          </p:nvPicPr>
          <p:blipFill>
            <a:blip r:embed="rId2"/>
            <a:stretch/>
          </p:blipFill>
          <p:spPr>
            <a:xfrm>
              <a:off x="152280" y="7372440"/>
              <a:ext cx="1788120" cy="3996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2" name="Rectangle 7"/>
            <p:cNvSpPr/>
            <p:nvPr/>
          </p:nvSpPr>
          <p:spPr>
            <a:xfrm>
              <a:off x="0" y="7372440"/>
              <a:ext cx="13817160" cy="3996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>
              <a:outerShdw blurRad="3996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690840" y="309960"/>
            <a:ext cx="12435120" cy="1297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2000" spc="-1" strike="noStrike">
                <a:solidFill>
                  <a:srgbClr val="59595b"/>
                </a:solidFill>
                <a:latin typeface="Arial"/>
              </a:rPr>
              <a:t>Click to edit </a:t>
            </a:r>
            <a:r>
              <a:rPr b="0" lang="en-US" sz="2000" spc="-1" strike="noStrike">
                <a:solidFill>
                  <a:srgbClr val="59595b"/>
                </a:solidFill>
                <a:latin typeface="Arial"/>
              </a:rPr>
              <a:t>the title text </a:t>
            </a:r>
            <a:r>
              <a:rPr b="0" lang="en-US" sz="2000" spc="-1" strike="noStrike">
                <a:solidFill>
                  <a:srgbClr val="59595b"/>
                </a:solidFill>
                <a:latin typeface="Arial"/>
              </a:rPr>
              <a:t>format</a:t>
            </a:r>
            <a:endParaRPr b="0" lang="en-US" sz="2000" spc="-1" strike="noStrike">
              <a:solidFill>
                <a:srgbClr val="59595b"/>
              </a:solidFill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690840" y="1818720"/>
            <a:ext cx="12435120" cy="450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12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59595b"/>
                </a:solidFill>
                <a:latin typeface="Proxima Nova"/>
              </a:rPr>
              <a:t>Click to edit the outline text format</a:t>
            </a:r>
            <a:endParaRPr b="0" lang="en-US" sz="1800" spc="-1" strike="noStrike">
              <a:solidFill>
                <a:srgbClr val="59595b"/>
              </a:solidFill>
              <a:latin typeface="Proxima Nova"/>
            </a:endParaRPr>
          </a:p>
          <a:p>
            <a:pPr lvl="1" marL="864000" indent="-324000">
              <a:lnSpc>
                <a:spcPct val="12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00" spc="-1" strike="noStrike">
                <a:solidFill>
                  <a:srgbClr val="59595b"/>
                </a:solidFill>
                <a:latin typeface="Proxima Nova"/>
              </a:rPr>
              <a:t>Second Outline Level</a:t>
            </a:r>
            <a:endParaRPr b="0" lang="en-US" sz="1600" spc="-1" strike="noStrike">
              <a:solidFill>
                <a:srgbClr val="59595b"/>
              </a:solidFill>
              <a:latin typeface="Proxima Nova"/>
            </a:endParaRPr>
          </a:p>
          <a:p>
            <a:pPr lvl="2" marL="1296000" indent="-288000">
              <a:lnSpc>
                <a:spcPct val="12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59595b"/>
                </a:solidFill>
                <a:latin typeface="Proxima Nova"/>
              </a:rPr>
              <a:t>Third Outline Level</a:t>
            </a:r>
            <a:endParaRPr b="0" lang="en-US" sz="1600" spc="-1" strike="noStrike">
              <a:solidFill>
                <a:srgbClr val="59595b"/>
              </a:solidFill>
              <a:latin typeface="Proxima Nova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50" spc="-1" strike="noStrike">
                <a:solidFill>
                  <a:srgbClr val="c39e12"/>
                </a:solidFill>
                <a:latin typeface="Franklin Gothic Book"/>
              </a:rPr>
              <a:t>Fourth Outline Level</a:t>
            </a:r>
            <a:endParaRPr b="0" lang="en-US" sz="1650" spc="-1" strike="noStrike">
              <a:solidFill>
                <a:srgbClr val="c39e12"/>
              </a:solidFill>
              <a:latin typeface="Franklin Gothic Book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c39e12"/>
                </a:solidFill>
                <a:latin typeface="Franklin Gothic Book"/>
              </a:rPr>
              <a:t>Fifth Outline Level</a:t>
            </a:r>
            <a:endParaRPr b="0" lang="en-US" sz="2000" spc="-1" strike="noStrike">
              <a:solidFill>
                <a:srgbClr val="c39e12"/>
              </a:solidFill>
              <a:latin typeface="Franklin Gothic Book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c39e12"/>
                </a:solidFill>
                <a:latin typeface="Franklin Gothic Book"/>
              </a:rPr>
              <a:t>Sixth Outline Level</a:t>
            </a:r>
            <a:endParaRPr b="0" lang="en-US" sz="2000" spc="-1" strike="noStrike">
              <a:solidFill>
                <a:srgbClr val="c39e12"/>
              </a:solidFill>
              <a:latin typeface="Franklin Gothic Book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c39e12"/>
                </a:solidFill>
                <a:latin typeface="Franklin Gothic Book"/>
              </a:rPr>
              <a:t>Seventh Outline Level</a:t>
            </a:r>
            <a:endParaRPr b="0" lang="en-US" sz="2000" spc="-1" strike="noStrike">
              <a:solidFill>
                <a:srgbClr val="c39e12"/>
              </a:solidFill>
              <a:latin typeface="Franklin Gothic Book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9150120" y="2317680"/>
            <a:ext cx="4039200" cy="1399320"/>
          </a:xfrm>
          <a:prstGeom prst="rect">
            <a:avLst/>
          </a:prstGeom>
          <a:noFill/>
          <a:ln w="0">
            <a:noFill/>
          </a:ln>
        </p:spPr>
        <p:txBody>
          <a:bodyPr lIns="101880" rIns="101880" tIns="50760" bIns="5076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3840" spc="-1" strike="noStrike">
                <a:solidFill>
                  <a:srgbClr val="1e4d2b"/>
                </a:solidFill>
                <a:latin typeface="Vitesse Light"/>
                <a:ea typeface="Vitesse Light"/>
              </a:rPr>
              <a:t>Headl</a:t>
            </a:r>
            <a:r>
              <a:rPr b="0" lang="en-US" sz="3840" spc="-1" strike="noStrike">
                <a:solidFill>
                  <a:srgbClr val="1e4d2b"/>
                </a:solidFill>
                <a:latin typeface="Vitesse Light"/>
                <a:ea typeface="Vitesse Light"/>
              </a:rPr>
              <a:t>ine </a:t>
            </a:r>
            <a:r>
              <a:rPr b="0" lang="en-US" sz="3840" spc="-1" strike="noStrike">
                <a:solidFill>
                  <a:srgbClr val="1e4d2b"/>
                </a:solidFill>
                <a:latin typeface="Vitesse Light"/>
                <a:ea typeface="Vitesse Light"/>
              </a:rPr>
              <a:t>Copy </a:t>
            </a:r>
            <a:r>
              <a:rPr b="0" lang="en-US" sz="3840" spc="-1" strike="noStrike">
                <a:solidFill>
                  <a:srgbClr val="1e4d2b"/>
                </a:solidFill>
                <a:latin typeface="Vitesse Light"/>
                <a:ea typeface="Vitesse Light"/>
              </a:rPr>
              <a:t>Goes </a:t>
            </a:r>
            <a:r>
              <a:rPr b="0" lang="en-US" sz="3840" spc="-1" strike="noStrike">
                <a:solidFill>
                  <a:srgbClr val="1e4d2b"/>
                </a:solidFill>
                <a:latin typeface="Vitesse Light"/>
                <a:ea typeface="Vitesse Light"/>
              </a:rPr>
              <a:t>Here</a:t>
            </a:r>
            <a:endParaRPr b="0" lang="en-US" sz="3840" spc="-1" strike="noStrike">
              <a:solidFill>
                <a:srgbClr val="59595b"/>
              </a:solidFill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9150120" y="3729600"/>
            <a:ext cx="4039200" cy="46908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>
              <a:lnSpc>
                <a:spcPct val="114000"/>
              </a:lnSpc>
              <a:spcBef>
                <a:spcPts val="601"/>
              </a:spcBef>
              <a:spcAft>
                <a:spcPts val="601"/>
              </a:spcAft>
              <a:buNone/>
              <a:tabLst>
                <a:tab algn="l" pos="0"/>
              </a:tabLst>
            </a:pPr>
            <a:r>
              <a:rPr b="0" lang="en-US" sz="1800" spc="-1" strike="noStrike">
                <a:solidFill>
                  <a:srgbClr val="59595b"/>
                </a:solidFill>
                <a:latin typeface="Proxima Nova"/>
                <a:ea typeface="Proxima Nova"/>
              </a:rPr>
              <a:t>Click to edit Master text styles</a:t>
            </a:r>
            <a:endParaRPr b="0" lang="en-US" sz="1800" spc="-1" strike="noStrike">
              <a:solidFill>
                <a:srgbClr val="59595b"/>
              </a:solidFill>
              <a:latin typeface="Proxima Nova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 type="body"/>
          </p:nvPr>
        </p:nvSpPr>
        <p:spPr>
          <a:xfrm>
            <a:off x="1269360" y="1442880"/>
            <a:ext cx="6862680" cy="499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rm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000" spc="-1" strike="noStrike">
                <a:solidFill>
                  <a:srgbClr val="59595b"/>
                </a:solidFill>
                <a:latin typeface="Arial"/>
              </a:rPr>
              <a:t>Click to add chart</a:t>
            </a:r>
            <a:endParaRPr b="0" lang="en-US" sz="2000" spc="-1" strike="noStrike">
              <a:solidFill>
                <a:srgbClr val="59595b"/>
              </a:solidFill>
              <a:latin typeface="Proxima Nova"/>
            </a:endParaRPr>
          </a:p>
        </p:txBody>
      </p:sp>
      <p:grpSp>
        <p:nvGrpSpPr>
          <p:cNvPr id="84" name="Group 4"/>
          <p:cNvGrpSpPr/>
          <p:nvPr/>
        </p:nvGrpSpPr>
        <p:grpSpPr>
          <a:xfrm>
            <a:off x="0" y="7372440"/>
            <a:ext cx="13817160" cy="399600"/>
            <a:chOff x="0" y="7372440"/>
            <a:chExt cx="13817160" cy="399600"/>
          </a:xfrm>
        </p:grpSpPr>
        <p:sp>
          <p:nvSpPr>
            <p:cNvPr id="85" name="Rectangle 5"/>
            <p:cNvSpPr/>
            <p:nvPr/>
          </p:nvSpPr>
          <p:spPr>
            <a:xfrm>
              <a:off x="0" y="7372440"/>
              <a:ext cx="13817160" cy="3996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>
              <a:outerShdw blurRad="3996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pic>
          <p:nvPicPr>
            <p:cNvPr id="86" name="Picture 6" descr=""/>
            <p:cNvPicPr/>
            <p:nvPr/>
          </p:nvPicPr>
          <p:blipFill>
            <a:blip r:embed="rId2"/>
            <a:stretch/>
          </p:blipFill>
          <p:spPr>
            <a:xfrm>
              <a:off x="152280" y="7372440"/>
              <a:ext cx="1788120" cy="3996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87" name="Rectangle 7"/>
            <p:cNvSpPr/>
            <p:nvPr/>
          </p:nvSpPr>
          <p:spPr>
            <a:xfrm>
              <a:off x="0" y="7372440"/>
              <a:ext cx="13817160" cy="3996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>
              <a:outerShdw blurRad="3996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pic>
          <p:nvPicPr>
            <p:cNvPr id="88" name="Picture 8" descr=""/>
            <p:cNvPicPr/>
            <p:nvPr/>
          </p:nvPicPr>
          <p:blipFill>
            <a:blip r:embed="rId3"/>
            <a:stretch/>
          </p:blipFill>
          <p:spPr>
            <a:xfrm>
              <a:off x="152280" y="7372440"/>
              <a:ext cx="1788120" cy="399600"/>
            </a:xfrm>
            <a:prstGeom prst="rect">
              <a:avLst/>
            </a:prstGeom>
            <a:ln w="0">
              <a:noFill/>
            </a:ln>
          </p:spPr>
        </p:pic>
      </p:grp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diagramData" Target="../diagrams/data5.xml"/><Relationship Id="rId2" Type="http://schemas.openxmlformats.org/officeDocument/2006/relationships/diagramLayout" Target="../diagrams/layout5.xml"/><Relationship Id="rId3" Type="http://schemas.openxmlformats.org/officeDocument/2006/relationships/diagramQuickStyle" Target="../diagrams/quickStyle5.xml"/><Relationship Id="rId4" Type="http://schemas.openxmlformats.org/officeDocument/2006/relationships/diagramColors" Target="../diagrams/colors5.xml"/><Relationship Id="rId5" Type="http://schemas.microsoft.com/office/2007/relationships/diagramDrawing" Target="../diagrams/drawing5.xml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diagramData" Target="../diagrams/data6.xml"/><Relationship Id="rId2" Type="http://schemas.openxmlformats.org/officeDocument/2006/relationships/diagramLayout" Target="../diagrams/layout6.xml"/><Relationship Id="rId3" Type="http://schemas.openxmlformats.org/officeDocument/2006/relationships/diagramQuickStyle" Target="../diagrams/quickStyle6.xml"/><Relationship Id="rId4" Type="http://schemas.openxmlformats.org/officeDocument/2006/relationships/diagramColors" Target="../diagrams/colors6.xml"/><Relationship Id="rId5" Type="http://schemas.microsoft.com/office/2007/relationships/diagramDrawing" Target="../diagrams/drawing6.xml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slideLayout" Target="../slideLayouts/slideLayout2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diagramData" Target="../diagrams/data7.xml"/><Relationship Id="rId2" Type="http://schemas.openxmlformats.org/officeDocument/2006/relationships/diagramLayout" Target="../diagrams/layout7.xml"/><Relationship Id="rId3" Type="http://schemas.openxmlformats.org/officeDocument/2006/relationships/diagramQuickStyle" Target="../diagrams/quickStyle7.xml"/><Relationship Id="rId4" Type="http://schemas.openxmlformats.org/officeDocument/2006/relationships/diagramColors" Target="../diagrams/colors7.xml"/><Relationship Id="rId5" Type="http://schemas.microsoft.com/office/2007/relationships/diagramDrawing" Target="../diagrams/drawing7.xml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slideLayout" Target="../slideLayouts/slideLayout2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diagramData" Target="../diagrams/data8.xml"/><Relationship Id="rId2" Type="http://schemas.openxmlformats.org/officeDocument/2006/relationships/diagramLayout" Target="../diagrams/layout8.xml"/><Relationship Id="rId3" Type="http://schemas.openxmlformats.org/officeDocument/2006/relationships/diagramQuickStyle" Target="../diagrams/quickStyle8.xml"/><Relationship Id="rId4" Type="http://schemas.openxmlformats.org/officeDocument/2006/relationships/diagramColors" Target="../diagrams/colors8.xml"/><Relationship Id="rId5" Type="http://schemas.microsoft.com/office/2007/relationships/diagramDrawing" Target="../diagrams/drawing8.xml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slideLayout" Target="../slideLayouts/slideLayout2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hyperlink" Target="https://github.com/agentmorris/MegaDetector" TargetMode="External"/><Relationship Id="rId2" Type="http://schemas.openxmlformats.org/officeDocument/2006/relationships/hyperlink" Target="https://github.com/microsoft/CameraTraps/tree/main" TargetMode="External"/><Relationship Id="rId3" Type="http://schemas.openxmlformats.org/officeDocument/2006/relationships/hyperlink" Target="https://saul.cpsc.ucalgary.ca/timelapse/pmwiki.php" TargetMode="External"/><Relationship Id="rId4" Type="http://schemas.openxmlformats.org/officeDocument/2006/relationships/hyperlink" Target="https://www.peninsulaclarion.com/sports/refuge-notebook-new-technology-increases-efficiency-of-refuge-cameras/" TargetMode="External"/><Relationship Id="rId5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diagramData" Target="../diagrams/data1.xml"/><Relationship Id="rId2" Type="http://schemas.openxmlformats.org/officeDocument/2006/relationships/diagramLayout" Target="../diagrams/layout1.xml"/><Relationship Id="rId3" Type="http://schemas.openxmlformats.org/officeDocument/2006/relationships/diagramQuickStyle" Target="../diagrams/quickStyle1.xml"/><Relationship Id="rId4" Type="http://schemas.openxmlformats.org/officeDocument/2006/relationships/diagramColors" Target="../diagrams/colors1.xml"/><Relationship Id="rId5" Type="http://schemas.microsoft.com/office/2007/relationships/diagramDrawing" Target="../diagrams/drawing1.xml"/><Relationship Id="rId6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diagramData" Target="../diagrams/data2.xml"/><Relationship Id="rId2" Type="http://schemas.openxmlformats.org/officeDocument/2006/relationships/diagramLayout" Target="../diagrams/layout2.xml"/><Relationship Id="rId3" Type="http://schemas.openxmlformats.org/officeDocument/2006/relationships/diagramQuickStyle" Target="../diagrams/quickStyle2.xml"/><Relationship Id="rId4" Type="http://schemas.openxmlformats.org/officeDocument/2006/relationships/diagramColors" Target="../diagrams/colors2.xml"/><Relationship Id="rId5" Type="http://schemas.microsoft.com/office/2007/relationships/diagramDrawing" Target="../diagrams/drawing2.xml"/><Relationship Id="rId6" Type="http://schemas.openxmlformats.org/officeDocument/2006/relationships/image" Target="../media/image7.png"/><Relationship Id="rId7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diagramData" Target="../diagrams/data3.xml"/><Relationship Id="rId2" Type="http://schemas.openxmlformats.org/officeDocument/2006/relationships/diagramLayout" Target="../diagrams/layout3.xml"/><Relationship Id="rId3" Type="http://schemas.openxmlformats.org/officeDocument/2006/relationships/diagramQuickStyle" Target="../diagrams/quickStyle3.xml"/><Relationship Id="rId4" Type="http://schemas.openxmlformats.org/officeDocument/2006/relationships/diagramColors" Target="../diagrams/colors3.xml"/><Relationship Id="rId5" Type="http://schemas.microsoft.com/office/2007/relationships/diagramDrawing" Target="../diagrams/drawing3.xml"/><Relationship Id="rId6" Type="http://schemas.openxmlformats.org/officeDocument/2006/relationships/image" Target="../media/image8.png"/><Relationship Id="rId7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diagramData" Target="../diagrams/data4.xml"/><Relationship Id="rId2" Type="http://schemas.openxmlformats.org/officeDocument/2006/relationships/diagramLayout" Target="../diagrams/layout4.xml"/><Relationship Id="rId3" Type="http://schemas.openxmlformats.org/officeDocument/2006/relationships/diagramQuickStyle" Target="../diagrams/quickStyle4.xml"/><Relationship Id="rId4" Type="http://schemas.openxmlformats.org/officeDocument/2006/relationships/diagramColors" Target="../diagrams/colors4.xml"/><Relationship Id="rId5" Type="http://schemas.microsoft.com/office/2007/relationships/diagramDrawing" Target="../diagrams/drawing4.xml"/><Relationship Id="rId6" Type="http://schemas.openxmlformats.org/officeDocument/2006/relationships/image" Target="../media/image9.png"/><Relationship Id="rId7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8237880" y="982440"/>
            <a:ext cx="5106600" cy="14155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4000" spc="-1" strike="noStrike">
                <a:solidFill>
                  <a:srgbClr val="1e4d2b"/>
                </a:solidFill>
                <a:latin typeface="Vitesse Light"/>
                <a:ea typeface="Vitesse Light"/>
              </a:rPr>
              <a:t>Image Processing for</a:t>
            </a:r>
            <a:br>
              <a:rPr sz="4000"/>
            </a:br>
            <a:r>
              <a:rPr b="0" lang="en-US" sz="4000" spc="-1" strike="noStrike">
                <a:solidFill>
                  <a:srgbClr val="1e4d2b"/>
                </a:solidFill>
                <a:latin typeface="Vitesse Light"/>
                <a:ea typeface="Vitesse Light"/>
              </a:rPr>
              <a:t>Camera Trap Images</a:t>
            </a:r>
            <a:endParaRPr b="0" lang="en-US" sz="4000" spc="-1" strike="noStrike">
              <a:solidFill>
                <a:srgbClr val="59595b"/>
              </a:solidFill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/>
          </p:nvPr>
        </p:nvSpPr>
        <p:spPr>
          <a:xfrm>
            <a:off x="8396640" y="3657600"/>
            <a:ext cx="4862160" cy="1975680"/>
          </a:xfrm>
          <a:prstGeom prst="rect">
            <a:avLst/>
          </a:prstGeom>
          <a:noFill/>
          <a:ln w="0">
            <a:noFill/>
          </a:ln>
        </p:spPr>
        <p:txBody>
          <a:bodyPr lIns="103680" rIns="103680" tIns="51840" bIns="51840" anchor="t">
            <a:noAutofit/>
          </a:bodyPr>
          <a:p>
            <a:pPr>
              <a:lnSpc>
                <a:spcPct val="120000"/>
              </a:lnSpc>
              <a:spcBef>
                <a:spcPts val="601"/>
              </a:spcBef>
              <a:spcAft>
                <a:spcPts val="601"/>
              </a:spcAft>
              <a:buNone/>
              <a:tabLst>
                <a:tab algn="l" pos="0"/>
              </a:tabLst>
            </a:pPr>
            <a:r>
              <a:rPr b="0" lang="en-US" sz="2000" spc="-1" strike="noStrike">
                <a:solidFill>
                  <a:srgbClr val="59595b"/>
                </a:solidFill>
                <a:latin typeface="Proxima Nova"/>
                <a:ea typeface="Proxima Nova"/>
              </a:rPr>
              <a:t>Kyle Watts</a:t>
            </a:r>
            <a:endParaRPr b="0" lang="en-US" sz="2000" spc="-1" strike="noStrike">
              <a:solidFill>
                <a:srgbClr val="59595b"/>
              </a:solidFill>
              <a:latin typeface="Proxima Nova"/>
            </a:endParaRPr>
          </a:p>
          <a:p>
            <a:pPr>
              <a:lnSpc>
                <a:spcPct val="120000"/>
              </a:lnSpc>
              <a:spcBef>
                <a:spcPts val="601"/>
              </a:spcBef>
              <a:spcAft>
                <a:spcPts val="601"/>
              </a:spcAft>
              <a:buNone/>
              <a:tabLst>
                <a:tab algn="l" pos="0"/>
              </a:tabLst>
            </a:pPr>
            <a:r>
              <a:rPr b="0" lang="en-US" sz="2000" spc="-1" strike="noStrike">
                <a:solidFill>
                  <a:srgbClr val="59595b"/>
                </a:solidFill>
                <a:latin typeface="Proxima Nova"/>
                <a:ea typeface="Proxima Nova"/>
              </a:rPr>
              <a:t>Colorado State University</a:t>
            </a:r>
            <a:endParaRPr b="0" lang="en-US" sz="2000" spc="-1" strike="noStrike">
              <a:solidFill>
                <a:srgbClr val="59595b"/>
              </a:solidFill>
              <a:latin typeface="Proxima Nova"/>
            </a:endParaRPr>
          </a:p>
          <a:p>
            <a:pPr>
              <a:lnSpc>
                <a:spcPct val="120000"/>
              </a:lnSpc>
              <a:spcBef>
                <a:spcPts val="601"/>
              </a:spcBef>
              <a:spcAft>
                <a:spcPts val="601"/>
              </a:spcAft>
              <a:buNone/>
              <a:tabLst>
                <a:tab algn="l" pos="0"/>
              </a:tabLst>
            </a:pPr>
            <a:r>
              <a:rPr b="0" lang="en-US" sz="2000" spc="-1" strike="noStrike">
                <a:solidFill>
                  <a:srgbClr val="59595b"/>
                </a:solidFill>
                <a:latin typeface="Proxima Nova"/>
                <a:ea typeface="Proxima Nova"/>
              </a:rPr>
              <a:t>Fish, Wildlife, Conservation Biology</a:t>
            </a:r>
            <a:endParaRPr b="0" lang="en-US" sz="2000" spc="-1" strike="noStrike">
              <a:solidFill>
                <a:srgbClr val="59595b"/>
              </a:solidFill>
              <a:latin typeface="Proxima Nova"/>
            </a:endParaRPr>
          </a:p>
        </p:txBody>
      </p:sp>
      <p:pic>
        <p:nvPicPr>
          <p:cNvPr id="127" name="Picture Placeholder 6" descr="A deer standing on a log in the woods&#10;&#10;Description automatically generated"/>
          <p:cNvPicPr/>
          <p:nvPr/>
        </p:nvPicPr>
        <p:blipFill>
          <a:blip r:embed="rId1"/>
          <a:srcRect l="6335" t="1042" r="7416" b="-5869"/>
          <a:stretch/>
        </p:blipFill>
        <p:spPr>
          <a:xfrm>
            <a:off x="0" y="350640"/>
            <a:ext cx="8281800" cy="7413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p14:dur="300">
        <p:fade/>
      </p:transition>
    </mc:Choice>
    <mc:Fallback>
      <p:transition>
        <p:fade/>
      </p:transition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5"/>
          <p:cNvGraphicFramePr/>
          <p:nvPr>
            <p:extLst>
              <p:ext uri="{D42A27DB-BD31-4B8C-83A1-F6EECF244321}">
                <p14:modId xmlns:p14="http://schemas.microsoft.com/office/powerpoint/2010/main" val="3294839481"/>
              </p:ext>
            </p:extLst>
          </p:nvPr>
        </p:nvGraphicFramePr>
        <p:xfrm>
          <a:off x="472320" y="1088280"/>
          <a:ext cx="12561480" cy="38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150" name="Title 1"/>
          <p:cNvSpPr/>
          <p:nvPr/>
        </p:nvSpPr>
        <p:spPr>
          <a:xfrm>
            <a:off x="61920" y="171720"/>
            <a:ext cx="12560040" cy="1005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b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5400" spc="-1" strike="noStrike">
                <a:solidFill>
                  <a:srgbClr val="1e4d2b"/>
                </a:solidFill>
                <a:latin typeface="Vitesse Light"/>
                <a:ea typeface="Vitesse Light"/>
              </a:rPr>
              <a:t>Methodology</a:t>
            </a:r>
            <a:endParaRPr b="0" lang="en-US" sz="5400" spc="-1" strike="noStrike">
              <a:latin typeface="Arial"/>
            </a:endParaRPr>
          </a:p>
        </p:txBody>
      </p:sp>
      <p:sp>
        <p:nvSpPr>
          <p:cNvPr id="151" name="Rectangle 15"/>
          <p:cNvSpPr/>
          <p:nvPr/>
        </p:nvSpPr>
        <p:spPr>
          <a:xfrm>
            <a:off x="11307240" y="935640"/>
            <a:ext cx="1676520" cy="678600"/>
          </a:xfrm>
          <a:prstGeom prst="rect">
            <a:avLst/>
          </a:prstGeom>
          <a:noFill/>
          <a:ln w="57150">
            <a:solidFill>
              <a:srgbClr val="ff0000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152" name="Picture 14" descr="A bird in the woods&#10;&#10;Description automatically generated"/>
          <p:cNvPicPr/>
          <p:nvPr/>
        </p:nvPicPr>
        <p:blipFill>
          <a:blip r:embed="rId6"/>
          <a:stretch/>
        </p:blipFill>
        <p:spPr>
          <a:xfrm>
            <a:off x="476640" y="1918080"/>
            <a:ext cx="3409920" cy="2277000"/>
          </a:xfrm>
          <a:prstGeom prst="rect">
            <a:avLst/>
          </a:prstGeom>
          <a:ln w="0">
            <a:noFill/>
          </a:ln>
        </p:spPr>
      </p:pic>
      <p:pic>
        <p:nvPicPr>
          <p:cNvPr id="153" name="Picture 16" descr="A turtle in the woods&#10;&#10;Description automatically generated"/>
          <p:cNvPicPr/>
          <p:nvPr/>
        </p:nvPicPr>
        <p:blipFill>
          <a:blip r:embed="rId7"/>
          <a:stretch/>
        </p:blipFill>
        <p:spPr>
          <a:xfrm>
            <a:off x="477000" y="4480200"/>
            <a:ext cx="2798280" cy="2791800"/>
          </a:xfrm>
          <a:prstGeom prst="rect">
            <a:avLst/>
          </a:prstGeom>
          <a:ln w="0">
            <a:noFill/>
          </a:ln>
        </p:spPr>
      </p:pic>
      <p:pic>
        <p:nvPicPr>
          <p:cNvPr id="154" name="Picture 17" descr="A monkey standing on a rock&#10;&#10;Description automatically generated"/>
          <p:cNvPicPr/>
          <p:nvPr/>
        </p:nvPicPr>
        <p:blipFill>
          <a:blip r:embed="rId8"/>
          <a:stretch/>
        </p:blipFill>
        <p:spPr>
          <a:xfrm>
            <a:off x="10293480" y="2674440"/>
            <a:ext cx="3065760" cy="3653640"/>
          </a:xfrm>
          <a:prstGeom prst="rect">
            <a:avLst/>
          </a:prstGeom>
          <a:ln w="0">
            <a:solidFill>
              <a:srgbClr val="4472c4"/>
            </a:solidFill>
          </a:ln>
        </p:spPr>
      </p:pic>
      <p:pic>
        <p:nvPicPr>
          <p:cNvPr id="155" name="Picture 18" descr="A animal in the woods&#10;&#10;Description automatically generated"/>
          <p:cNvPicPr/>
          <p:nvPr/>
        </p:nvPicPr>
        <p:blipFill>
          <a:blip r:embed="rId9"/>
          <a:stretch/>
        </p:blipFill>
        <p:spPr>
          <a:xfrm>
            <a:off x="3958200" y="2971080"/>
            <a:ext cx="6230520" cy="3067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p14:dur="300">
        <p:fade/>
      </p:transition>
    </mc:Choice>
    <mc:Fallback>
      <p:transition>
        <p:fade/>
      </p:transition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9108720" y="3506040"/>
            <a:ext cx="4039200" cy="1286280"/>
          </a:xfrm>
          <a:prstGeom prst="rect">
            <a:avLst/>
          </a:prstGeom>
          <a:noFill/>
          <a:ln w="0">
            <a:noFill/>
          </a:ln>
        </p:spPr>
        <p:txBody>
          <a:bodyPr lIns="101880" rIns="101880" tIns="50760" bIns="50760" anchor="t">
            <a:normAutofit/>
          </a:bodyPr>
          <a:p>
            <a:pPr>
              <a:lnSpc>
                <a:spcPct val="100000"/>
              </a:lnSpc>
              <a:buNone/>
            </a:pPr>
            <a:r>
              <a:rPr b="0" lang="en-US" sz="5400" spc="-1" strike="noStrike">
                <a:solidFill>
                  <a:srgbClr val="1e4d2b"/>
                </a:solidFill>
                <a:latin typeface="Vitesse Light"/>
                <a:ea typeface="Vitesse Light"/>
              </a:rPr>
              <a:t>Use Case</a:t>
            </a:r>
            <a:endParaRPr b="0" lang="en-US" sz="5400" spc="-1" strike="noStrike">
              <a:solidFill>
                <a:srgbClr val="59595b"/>
              </a:solidFill>
              <a:latin typeface="Arial"/>
            </a:endParaRPr>
          </a:p>
        </p:txBody>
      </p:sp>
      <p:graphicFrame>
        <p:nvGraphicFramePr>
          <p:cNvPr id="6" name="Diagram6"/>
          <p:cNvGraphicFramePr/>
          <p:nvPr>
            <p:extLst>
              <p:ext uri="{D42A27DB-BD31-4B8C-83A1-F6EECF244321}">
                <p14:modId xmlns:p14="http://schemas.microsoft.com/office/powerpoint/2010/main" val="1008642884"/>
              </p:ext>
            </p:extLst>
          </p:nvPr>
        </p:nvGraphicFramePr>
        <p:xfrm>
          <a:off x="1269360" y="1442880"/>
          <a:ext cx="6862680" cy="499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pic>
        <p:nvPicPr>
          <p:cNvPr id="157" name="Picture 29" descr=""/>
          <p:cNvPicPr/>
          <p:nvPr/>
        </p:nvPicPr>
        <p:blipFill>
          <a:blip r:embed="rId6"/>
          <a:stretch/>
        </p:blipFill>
        <p:spPr>
          <a:xfrm>
            <a:off x="1440" y="7356600"/>
            <a:ext cx="1585440" cy="306360"/>
          </a:xfrm>
          <a:prstGeom prst="rect">
            <a:avLst/>
          </a:prstGeom>
          <a:ln w="0">
            <a:noFill/>
          </a:ln>
        </p:spPr>
      </p:pic>
      <p:pic>
        <p:nvPicPr>
          <p:cNvPr id="158" name="Picture 30" descr=""/>
          <p:cNvPicPr/>
          <p:nvPr/>
        </p:nvPicPr>
        <p:blipFill>
          <a:blip r:embed="rId7"/>
          <a:stretch/>
        </p:blipFill>
        <p:spPr>
          <a:xfrm>
            <a:off x="1526040" y="7343280"/>
            <a:ext cx="1047240" cy="306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p14:dur="300">
        <p:fade/>
      </p:transition>
    </mc:Choice>
    <mc:Fallback>
      <p:transition>
        <p:fade/>
      </p:transition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Picture 3" descr="A screenshot of a computer&#10;&#10;Description automatically generated"/>
          <p:cNvPicPr/>
          <p:nvPr/>
        </p:nvPicPr>
        <p:blipFill>
          <a:blip r:embed="rId1"/>
          <a:stretch/>
        </p:blipFill>
        <p:spPr>
          <a:xfrm>
            <a:off x="1005840" y="2231280"/>
            <a:ext cx="11219760" cy="2305080"/>
          </a:xfrm>
          <a:prstGeom prst="rect">
            <a:avLst/>
          </a:prstGeom>
          <a:ln w="0">
            <a:noFill/>
          </a:ln>
        </p:spPr>
      </p:pic>
      <p:sp>
        <p:nvSpPr>
          <p:cNvPr id="160" name="Title 1"/>
          <p:cNvSpPr/>
          <p:nvPr/>
        </p:nvSpPr>
        <p:spPr>
          <a:xfrm>
            <a:off x="61920" y="171720"/>
            <a:ext cx="12560040" cy="1005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b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5400" spc="-1" strike="noStrike">
                <a:solidFill>
                  <a:srgbClr val="1e4d2b"/>
                </a:solidFill>
                <a:latin typeface="Vitesse Light"/>
                <a:ea typeface="Vitesse Light"/>
              </a:rPr>
              <a:t>Filtering on Empty</a:t>
            </a:r>
            <a:endParaRPr b="0" lang="en-US" sz="5400" spc="-1" strike="noStrike">
              <a:latin typeface="Arial"/>
            </a:endParaRPr>
          </a:p>
        </p:txBody>
      </p:sp>
      <p:sp>
        <p:nvSpPr>
          <p:cNvPr id="161" name="Rectangle 4"/>
          <p:cNvSpPr/>
          <p:nvPr/>
        </p:nvSpPr>
        <p:spPr>
          <a:xfrm>
            <a:off x="7375680" y="3986640"/>
            <a:ext cx="2574000" cy="678600"/>
          </a:xfrm>
          <a:prstGeom prst="rect">
            <a:avLst/>
          </a:prstGeom>
          <a:noFill/>
          <a:ln w="57150">
            <a:solidFill>
              <a:srgbClr val="ff0000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62" name="Rectangle 6"/>
          <p:cNvSpPr/>
          <p:nvPr/>
        </p:nvSpPr>
        <p:spPr>
          <a:xfrm>
            <a:off x="2030760" y="3232080"/>
            <a:ext cx="4278600" cy="465480"/>
          </a:xfrm>
          <a:prstGeom prst="rect">
            <a:avLst/>
          </a:prstGeom>
          <a:noFill/>
          <a:ln w="57150">
            <a:solidFill>
              <a:srgbClr val="ff0000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</p:spTree>
  </p:cSld>
  <mc:AlternateContent>
    <mc:Choice Requires="p14">
      <p:transition p14:dur="300">
        <p:fade/>
      </p:transition>
    </mc:Choice>
    <mc:Fallback>
      <p:transition>
        <p:fade/>
      </p:transition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61920" y="161640"/>
            <a:ext cx="12560040" cy="10155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5400" spc="-1" strike="noStrike">
                <a:solidFill>
                  <a:srgbClr val="1e4d2b"/>
                </a:solidFill>
                <a:latin typeface="Vitesse Light"/>
                <a:ea typeface="Vitesse Light"/>
              </a:rPr>
              <a:t>Filtering on Animal with 95% CI</a:t>
            </a:r>
            <a:endParaRPr b="0" lang="en-US" sz="5400" spc="-1" strike="noStrike">
              <a:solidFill>
                <a:srgbClr val="59595b"/>
              </a:solidFill>
              <a:latin typeface="Arial"/>
            </a:endParaRPr>
          </a:p>
        </p:txBody>
      </p:sp>
      <p:grpSp>
        <p:nvGrpSpPr>
          <p:cNvPr id="164" name="Group 4"/>
          <p:cNvGrpSpPr/>
          <p:nvPr/>
        </p:nvGrpSpPr>
        <p:grpSpPr>
          <a:xfrm>
            <a:off x="1112400" y="2130840"/>
            <a:ext cx="10182960" cy="2446200"/>
            <a:chOff x="1112400" y="2130840"/>
            <a:chExt cx="10182960" cy="2446200"/>
          </a:xfrm>
        </p:grpSpPr>
        <p:pic>
          <p:nvPicPr>
            <p:cNvPr id="165" name="Picture 3" descr="A screenshot of a computer&#10;&#10;Description automatically generated"/>
            <p:cNvPicPr/>
            <p:nvPr/>
          </p:nvPicPr>
          <p:blipFill>
            <a:blip r:embed="rId1"/>
            <a:stretch/>
          </p:blipFill>
          <p:spPr>
            <a:xfrm>
              <a:off x="1112400" y="2130840"/>
              <a:ext cx="10182960" cy="24462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66" name="Rectangle 5"/>
            <p:cNvSpPr/>
            <p:nvPr/>
          </p:nvSpPr>
          <p:spPr>
            <a:xfrm>
              <a:off x="6946200" y="4132800"/>
              <a:ext cx="2653560" cy="433800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round/>
            </a:ln>
            <a:effectLst>
              <a:outerShdw blurRad="3996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67" name="Rectangle 7"/>
            <p:cNvSpPr/>
            <p:nvPr/>
          </p:nvSpPr>
          <p:spPr>
            <a:xfrm>
              <a:off x="1953720" y="3204360"/>
              <a:ext cx="4133880" cy="446760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round/>
            </a:ln>
            <a:effectLst>
              <a:outerShdw blurRad="3996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</p:spTree>
  </p:cSld>
  <mc:AlternateContent>
    <mc:Choice Requires="p14">
      <p:transition p14:dur="300">
        <p:fade/>
      </p:transition>
    </mc:Choice>
    <mc:Fallback>
      <p:transition>
        <p:fade/>
      </p:transition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61920" y="161640"/>
            <a:ext cx="12560040" cy="10155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5400" spc="-1" strike="noStrike">
                <a:solidFill>
                  <a:srgbClr val="1e4d2b"/>
                </a:solidFill>
                <a:latin typeface="Vitesse Light"/>
                <a:ea typeface="Vitesse Light"/>
              </a:rPr>
              <a:t>Filtering on Animal with 95% CI</a:t>
            </a:r>
            <a:endParaRPr b="0" lang="en-US" sz="5400" spc="-1" strike="noStrike">
              <a:solidFill>
                <a:srgbClr val="59595b"/>
              </a:solidFill>
              <a:latin typeface="Arial"/>
            </a:endParaRPr>
          </a:p>
        </p:txBody>
      </p:sp>
      <p:pic>
        <p:nvPicPr>
          <p:cNvPr id="169" name="Picture 6" descr="A screenshot of a video of a forest&#10;&#10;Description automatically generated"/>
          <p:cNvPicPr/>
          <p:nvPr/>
        </p:nvPicPr>
        <p:blipFill>
          <a:blip r:embed="rId1"/>
          <a:stretch/>
        </p:blipFill>
        <p:spPr>
          <a:xfrm>
            <a:off x="61560" y="1833120"/>
            <a:ext cx="7607160" cy="4226040"/>
          </a:xfrm>
          <a:prstGeom prst="rect">
            <a:avLst/>
          </a:prstGeom>
          <a:ln w="0">
            <a:noFill/>
          </a:ln>
        </p:spPr>
      </p:pic>
      <p:pic>
        <p:nvPicPr>
          <p:cNvPr id="170" name="Picture 9" descr="A deer in the woods&#10;&#10;Description automatically generated"/>
          <p:cNvPicPr/>
          <p:nvPr/>
        </p:nvPicPr>
        <p:blipFill>
          <a:blip r:embed="rId2"/>
          <a:stretch/>
        </p:blipFill>
        <p:spPr>
          <a:xfrm>
            <a:off x="7926480" y="1833120"/>
            <a:ext cx="5687280" cy="4226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p14:dur="300">
        <p:fade/>
      </p:transition>
    </mc:Choice>
    <mc:Fallback>
      <p:transition>
        <p:fade/>
      </p:transition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61920" y="161640"/>
            <a:ext cx="12560040" cy="10155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5400" spc="-1" strike="noStrike">
                <a:solidFill>
                  <a:srgbClr val="1e4d2b"/>
                </a:solidFill>
                <a:latin typeface="Vitesse Light"/>
                <a:ea typeface="Vitesse Light"/>
              </a:rPr>
              <a:t>Example 1</a:t>
            </a:r>
            <a:endParaRPr b="0" lang="en-US" sz="5400" spc="-1" strike="noStrike">
              <a:solidFill>
                <a:srgbClr val="59595b"/>
              </a:solidFill>
              <a:latin typeface="Arial"/>
            </a:endParaRPr>
          </a:p>
        </p:txBody>
      </p:sp>
      <p:pic>
        <p:nvPicPr>
          <p:cNvPr id="172" name="Picture 2" descr="A black and white photo of a forest&#10;&#10;Description automatically generated"/>
          <p:cNvPicPr/>
          <p:nvPr/>
        </p:nvPicPr>
        <p:blipFill>
          <a:blip r:embed="rId1"/>
          <a:stretch/>
        </p:blipFill>
        <p:spPr>
          <a:xfrm>
            <a:off x="1176480" y="1168200"/>
            <a:ext cx="10840680" cy="6109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p14:dur="300">
        <p:fade/>
      </p:transition>
    </mc:Choice>
    <mc:Fallback>
      <p:transition>
        <p:fade/>
      </p:transition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61920" y="161640"/>
            <a:ext cx="12560040" cy="10155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5400" spc="-1" strike="noStrike">
                <a:solidFill>
                  <a:srgbClr val="1e4d2b"/>
                </a:solidFill>
                <a:latin typeface="Vitesse Light"/>
                <a:ea typeface="Vitesse Light"/>
              </a:rPr>
              <a:t>Example 1</a:t>
            </a:r>
            <a:endParaRPr b="0" lang="en-US" sz="5400" spc="-1" strike="noStrike">
              <a:solidFill>
                <a:srgbClr val="59595b"/>
              </a:solidFill>
              <a:latin typeface="Arial"/>
            </a:endParaRPr>
          </a:p>
        </p:txBody>
      </p:sp>
      <p:pic>
        <p:nvPicPr>
          <p:cNvPr id="174" name="Picture 2" descr="A black and white photo of a forest&#10;&#10;Description automatically generated"/>
          <p:cNvPicPr/>
          <p:nvPr/>
        </p:nvPicPr>
        <p:blipFill>
          <a:blip r:embed="rId1"/>
          <a:stretch/>
        </p:blipFill>
        <p:spPr>
          <a:xfrm>
            <a:off x="1173960" y="1166400"/>
            <a:ext cx="10865520" cy="6143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p14:dur="300">
        <p:fade/>
      </p:transition>
    </mc:Choice>
    <mc:Fallback>
      <p:transition>
        <p:fade/>
      </p:transition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61920" y="161640"/>
            <a:ext cx="12560040" cy="10155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5400" spc="-1" strike="noStrike">
                <a:solidFill>
                  <a:srgbClr val="1e4d2b"/>
                </a:solidFill>
                <a:latin typeface="Vitesse Light"/>
                <a:ea typeface="Vitesse Light"/>
              </a:rPr>
              <a:t>Example 2</a:t>
            </a:r>
            <a:endParaRPr b="0" lang="en-US" sz="5400" spc="-1" strike="noStrike">
              <a:solidFill>
                <a:srgbClr val="59595b"/>
              </a:solidFill>
              <a:latin typeface="Arial"/>
            </a:endParaRPr>
          </a:p>
        </p:txBody>
      </p:sp>
      <p:pic>
        <p:nvPicPr>
          <p:cNvPr id="176" name="Picture 3" descr="A tree in the woods&#10;&#10;Description automatically generated"/>
          <p:cNvPicPr/>
          <p:nvPr/>
        </p:nvPicPr>
        <p:blipFill>
          <a:blip r:embed="rId1"/>
          <a:stretch/>
        </p:blipFill>
        <p:spPr>
          <a:xfrm>
            <a:off x="1173960" y="1162080"/>
            <a:ext cx="10990800" cy="6126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p14:dur="300">
        <p:fade/>
      </p:transition>
    </mc:Choice>
    <mc:Fallback>
      <p:transition>
        <p:fade/>
      </p:transition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61920" y="161640"/>
            <a:ext cx="12560040" cy="10155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5400" spc="-1" strike="noStrike">
                <a:solidFill>
                  <a:srgbClr val="1e4d2b"/>
                </a:solidFill>
                <a:latin typeface="Vitesse Light"/>
                <a:ea typeface="Vitesse Light"/>
              </a:rPr>
              <a:t>Example 2</a:t>
            </a:r>
            <a:endParaRPr b="0" lang="en-US" sz="5400" spc="-1" strike="noStrike">
              <a:solidFill>
                <a:srgbClr val="59595b"/>
              </a:solidFill>
              <a:latin typeface="Arial"/>
            </a:endParaRPr>
          </a:p>
        </p:txBody>
      </p:sp>
      <p:pic>
        <p:nvPicPr>
          <p:cNvPr id="178" name="Picture 3" descr="A tree in a forest&#10;&#10;Description automatically generated"/>
          <p:cNvPicPr/>
          <p:nvPr/>
        </p:nvPicPr>
        <p:blipFill>
          <a:blip r:embed="rId1"/>
          <a:stretch/>
        </p:blipFill>
        <p:spPr>
          <a:xfrm>
            <a:off x="1149120" y="1161360"/>
            <a:ext cx="10940760" cy="6141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p14:dur="300">
        <p:fade/>
      </p:transition>
    </mc:Choice>
    <mc:Fallback>
      <p:transition>
        <p:fade/>
      </p:transition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/>
          </p:nvPr>
        </p:nvSpPr>
        <p:spPr>
          <a:xfrm>
            <a:off x="0" y="1258200"/>
            <a:ext cx="12560040" cy="2737080"/>
          </a:xfrm>
          <a:prstGeom prst="rect">
            <a:avLst/>
          </a:prstGeom>
          <a:noFill/>
          <a:ln w="0">
            <a:noFill/>
          </a:ln>
        </p:spPr>
        <p:txBody>
          <a:bodyPr lIns="103680" rIns="103680" tIns="51840" bIns="51840" anchor="t">
            <a:normAutofit/>
          </a:bodyPr>
          <a:p>
            <a:pPr marL="524520" indent="-524520">
              <a:lnSpc>
                <a:spcPct val="120000"/>
              </a:lnSpc>
              <a:spcBef>
                <a:spcPts val="601"/>
              </a:spcBef>
              <a:spcAft>
                <a:spcPts val="601"/>
              </a:spcAft>
              <a:buClr>
                <a:srgbClr val="59595b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59595b"/>
                </a:solidFill>
                <a:latin typeface="Proxima Nova"/>
                <a:ea typeface="Proxima Nova"/>
              </a:rPr>
              <a:t>Out of 140,032 images</a:t>
            </a:r>
            <a:endParaRPr b="0" lang="en-US" sz="2400" spc="-1" strike="noStrike">
              <a:solidFill>
                <a:srgbClr val="59595b"/>
              </a:solidFill>
              <a:latin typeface="Proxima Nova"/>
            </a:endParaRPr>
          </a:p>
          <a:p>
            <a:pPr marL="524520" indent="-524520">
              <a:lnSpc>
                <a:spcPct val="120000"/>
              </a:lnSpc>
              <a:spcBef>
                <a:spcPts val="601"/>
              </a:spcBef>
              <a:spcAft>
                <a:spcPts val="601"/>
              </a:spcAft>
              <a:buClr>
                <a:srgbClr val="59595b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59595b"/>
                </a:solidFill>
                <a:latin typeface="Proxima Nova"/>
                <a:ea typeface="Proxima Nova"/>
              </a:rPr>
              <a:t>MegaDetector took ~26 hours to create output file</a:t>
            </a:r>
            <a:endParaRPr b="0" lang="en-US" sz="2400" spc="-1" strike="noStrike">
              <a:solidFill>
                <a:srgbClr val="59595b"/>
              </a:solidFill>
              <a:latin typeface="Proxima Nova"/>
            </a:endParaRPr>
          </a:p>
          <a:p>
            <a:pPr marL="524520" indent="-524520">
              <a:lnSpc>
                <a:spcPct val="120000"/>
              </a:lnSpc>
              <a:spcBef>
                <a:spcPts val="601"/>
              </a:spcBef>
              <a:spcAft>
                <a:spcPts val="601"/>
              </a:spcAft>
              <a:buClr>
                <a:srgbClr val="59595b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59595b"/>
                </a:solidFill>
                <a:latin typeface="Proxima Nova"/>
                <a:ea typeface="Proxima Nova"/>
              </a:rPr>
              <a:t>Confidence interval 50 to 100%</a:t>
            </a:r>
            <a:endParaRPr b="0" lang="en-US" sz="2400" spc="-1" strike="noStrike">
              <a:solidFill>
                <a:srgbClr val="59595b"/>
              </a:solidFill>
              <a:latin typeface="Proxima Nova"/>
            </a:endParaRPr>
          </a:p>
        </p:txBody>
      </p:sp>
      <p:graphicFrame>
        <p:nvGraphicFramePr>
          <p:cNvPr id="180" name="Table 3"/>
          <p:cNvGraphicFramePr/>
          <p:nvPr/>
        </p:nvGraphicFramePr>
        <p:xfrm>
          <a:off x="2309040" y="3484800"/>
          <a:ext cx="9148320" cy="2801520"/>
        </p:xfrm>
        <a:graphic>
          <a:graphicData uri="http://schemas.openxmlformats.org/drawingml/2006/table">
            <a:tbl>
              <a:tblPr/>
              <a:tblGrid>
                <a:gridCol w="3049560"/>
                <a:gridCol w="3049560"/>
                <a:gridCol w="3049560"/>
              </a:tblGrid>
              <a:tr h="87552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74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Category</a:t>
                      </a:r>
                      <a:endParaRPr b="0" lang="en-US" sz="274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105456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74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Count</a:t>
                      </a:r>
                      <a:endParaRPr b="0" lang="en-US" sz="274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105456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74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Total Makeup</a:t>
                      </a:r>
                      <a:endParaRPr b="0" lang="en-US" sz="274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105456"/>
                    </a:solidFill>
                  </a:tcPr>
                </a:tc>
              </a:tr>
              <a:tr h="48204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2740" spc="-1" strike="noStrike">
                          <a:solidFill>
                            <a:srgbClr val="59595b"/>
                          </a:solidFill>
                          <a:latin typeface="Arial"/>
                        </a:rPr>
                        <a:t>Empty</a:t>
                      </a:r>
                      <a:endParaRPr b="0" lang="en-US" sz="274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cd0d0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b="0" lang="en-US" sz="2740" spc="-1" strike="noStrike">
                          <a:solidFill>
                            <a:srgbClr val="59595b"/>
                          </a:solidFill>
                          <a:latin typeface="Arial"/>
                        </a:rPr>
                        <a:t>109,644</a:t>
                      </a:r>
                      <a:endParaRPr b="0" lang="en-US" sz="274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cd0d0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b="0" lang="en-US" sz="2740" spc="-1" strike="noStrike">
                          <a:solidFill>
                            <a:srgbClr val="59595b"/>
                          </a:solidFill>
                          <a:latin typeface="Arial"/>
                        </a:rPr>
                        <a:t>78.30 %</a:t>
                      </a:r>
                      <a:endParaRPr b="0" lang="en-US" sz="274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cd0d0"/>
                    </a:solidFill>
                  </a:tcPr>
                </a:tc>
              </a:tr>
              <a:tr h="48204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2740" spc="-1" strike="noStrike">
                          <a:solidFill>
                            <a:srgbClr val="59595b"/>
                          </a:solidFill>
                          <a:latin typeface="Arial"/>
                        </a:rPr>
                        <a:t>Animal</a:t>
                      </a:r>
                      <a:endParaRPr b="0" lang="en-US" sz="274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7e9e9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b="0" lang="en-US" sz="2740" spc="-1" strike="noStrike">
                          <a:solidFill>
                            <a:srgbClr val="59595b"/>
                          </a:solidFill>
                          <a:latin typeface="Arial"/>
                        </a:rPr>
                        <a:t>24,616</a:t>
                      </a:r>
                      <a:endParaRPr b="0" lang="en-US" sz="274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7e9e9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b="0" lang="en-US" sz="2740" spc="-1" strike="noStrike">
                          <a:solidFill>
                            <a:srgbClr val="59595b"/>
                          </a:solidFill>
                          <a:latin typeface="Arial"/>
                        </a:rPr>
                        <a:t>17.58 %</a:t>
                      </a:r>
                      <a:endParaRPr b="0" lang="en-US" sz="274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7e9e9"/>
                    </a:solidFill>
                  </a:tcPr>
                </a:tc>
              </a:tr>
              <a:tr h="48204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2740" spc="-1" strike="noStrike">
                          <a:solidFill>
                            <a:srgbClr val="59595b"/>
                          </a:solidFill>
                          <a:latin typeface="Arial"/>
                        </a:rPr>
                        <a:t>People</a:t>
                      </a:r>
                      <a:endParaRPr b="0" lang="en-US" sz="274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cd0d0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b="0" lang="en-US" sz="2740" spc="-1" strike="noStrike">
                          <a:solidFill>
                            <a:srgbClr val="59595b"/>
                          </a:solidFill>
                          <a:latin typeface="Arial"/>
                        </a:rPr>
                        <a:t>5,570</a:t>
                      </a:r>
                      <a:endParaRPr b="0" lang="en-US" sz="274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cd0d0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b="0" lang="en-US" sz="2740" spc="-1" strike="noStrike">
                          <a:solidFill>
                            <a:srgbClr val="59595b"/>
                          </a:solidFill>
                          <a:latin typeface="Arial"/>
                        </a:rPr>
                        <a:t>3.98 %</a:t>
                      </a:r>
                      <a:endParaRPr b="0" lang="en-US" sz="274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cd0d0"/>
                    </a:solidFill>
                  </a:tcPr>
                </a:tc>
              </a:tr>
              <a:tr h="48204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2740" spc="-1" strike="noStrike">
                          <a:solidFill>
                            <a:srgbClr val="59595b"/>
                          </a:solidFill>
                          <a:latin typeface="Arial"/>
                        </a:rPr>
                        <a:t>Vehicle</a:t>
                      </a:r>
                      <a:endParaRPr b="0" lang="en-US" sz="274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7e9e9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b="0" lang="en-US" sz="2740" spc="-1" strike="noStrike">
                          <a:solidFill>
                            <a:srgbClr val="59595b"/>
                          </a:solidFill>
                          <a:latin typeface="Arial"/>
                        </a:rPr>
                        <a:t>32</a:t>
                      </a:r>
                      <a:endParaRPr b="0" lang="en-US" sz="274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7e9e9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b="0" lang="en-US" sz="2740" spc="-1" strike="noStrike">
                          <a:solidFill>
                            <a:srgbClr val="59595b"/>
                          </a:solidFill>
                          <a:latin typeface="Arial"/>
                        </a:rPr>
                        <a:t>0.02 %</a:t>
                      </a:r>
                      <a:endParaRPr b="0" lang="en-US" sz="274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7e9e9"/>
                    </a:solidFill>
                  </a:tcPr>
                </a:tc>
              </a:tr>
            </a:tbl>
          </a:graphicData>
        </a:graphic>
      </p:graphicFrame>
      <p:sp>
        <p:nvSpPr>
          <p:cNvPr id="181" name="Title 1"/>
          <p:cNvSpPr/>
          <p:nvPr/>
        </p:nvSpPr>
        <p:spPr>
          <a:xfrm>
            <a:off x="61920" y="171720"/>
            <a:ext cx="12560040" cy="1005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b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5400" spc="-1" strike="noStrike">
                <a:solidFill>
                  <a:srgbClr val="1e4d2b"/>
                </a:solidFill>
                <a:latin typeface="Vitesse Light"/>
                <a:ea typeface="Vitesse Light"/>
              </a:rPr>
              <a:t>Results</a:t>
            </a:r>
            <a:endParaRPr b="0" lang="en-US" sz="5400" spc="-1" strike="noStrike">
              <a:latin typeface="Arial"/>
            </a:endParaRPr>
          </a:p>
        </p:txBody>
      </p:sp>
    </p:spTree>
  </p:cSld>
  <mc:AlternateContent>
    <mc:Choice Requires="p14">
      <p:transition p14:dur="300">
        <p:fade/>
      </p:transition>
    </mc:Choice>
    <mc:Fallback>
      <p:transition>
        <p:fade/>
      </p:transition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/>
          </p:nvPr>
        </p:nvSpPr>
        <p:spPr>
          <a:xfrm>
            <a:off x="0" y="1937520"/>
            <a:ext cx="12560040" cy="2901240"/>
          </a:xfrm>
          <a:prstGeom prst="rect">
            <a:avLst/>
          </a:prstGeom>
          <a:noFill/>
          <a:ln w="0">
            <a:noFill/>
          </a:ln>
        </p:spPr>
        <p:txBody>
          <a:bodyPr lIns="103680" rIns="103680" tIns="51840" bIns="51840" anchor="t">
            <a:normAutofit fontScale="99000"/>
          </a:bodyPr>
          <a:p>
            <a:pPr marL="524520" indent="-524520">
              <a:lnSpc>
                <a:spcPct val="120000"/>
              </a:lnSpc>
              <a:spcBef>
                <a:spcPts val="601"/>
              </a:spcBef>
              <a:spcAft>
                <a:spcPts val="601"/>
              </a:spcAft>
              <a:buClr>
                <a:srgbClr val="59595b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59595b"/>
                </a:solidFill>
                <a:latin typeface="Proxima Nova"/>
                <a:ea typeface="Proxima Nova"/>
              </a:rPr>
              <a:t>Difficult to study wildlife in tropical regions</a:t>
            </a:r>
            <a:endParaRPr b="0" lang="en-US" sz="2400" spc="-1" strike="noStrike">
              <a:solidFill>
                <a:srgbClr val="59595b"/>
              </a:solidFill>
              <a:latin typeface="Proxima Nova"/>
            </a:endParaRPr>
          </a:p>
          <a:p>
            <a:pPr marL="524520" indent="-524520">
              <a:lnSpc>
                <a:spcPct val="120000"/>
              </a:lnSpc>
              <a:spcBef>
                <a:spcPts val="601"/>
              </a:spcBef>
              <a:spcAft>
                <a:spcPts val="601"/>
              </a:spcAft>
              <a:buClr>
                <a:srgbClr val="59595b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59595b"/>
                </a:solidFill>
                <a:latin typeface="Proxima Nova"/>
                <a:ea typeface="Proxima Nova"/>
              </a:rPr>
              <a:t>Difficult to capture images of wildlife</a:t>
            </a:r>
            <a:endParaRPr b="0" lang="en-US" sz="2400" spc="-1" strike="noStrike">
              <a:solidFill>
                <a:srgbClr val="59595b"/>
              </a:solidFill>
              <a:latin typeface="Proxima Nova"/>
            </a:endParaRPr>
          </a:p>
          <a:p>
            <a:pPr marL="524520" indent="-524520">
              <a:lnSpc>
                <a:spcPct val="120000"/>
              </a:lnSpc>
              <a:spcBef>
                <a:spcPts val="601"/>
              </a:spcBef>
              <a:spcAft>
                <a:spcPts val="601"/>
              </a:spcAft>
              <a:buClr>
                <a:srgbClr val="59595b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59595b"/>
                </a:solidFill>
                <a:latin typeface="Proxima Nova"/>
                <a:ea typeface="Proxima Nova"/>
              </a:rPr>
              <a:t>Camera trap imaging helps but time consuming looking through empty data</a:t>
            </a:r>
            <a:endParaRPr b="0" lang="en-US" sz="2400" spc="-1" strike="noStrike">
              <a:solidFill>
                <a:srgbClr val="59595b"/>
              </a:solidFill>
              <a:latin typeface="Proxima Nova"/>
            </a:endParaRPr>
          </a:p>
          <a:p>
            <a:pPr marL="524520" indent="-524520">
              <a:lnSpc>
                <a:spcPct val="120000"/>
              </a:lnSpc>
              <a:spcBef>
                <a:spcPts val="601"/>
              </a:spcBef>
              <a:spcAft>
                <a:spcPts val="601"/>
              </a:spcAft>
              <a:buClr>
                <a:srgbClr val="59595b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59595b"/>
                </a:solidFill>
                <a:latin typeface="Proxima Nova"/>
                <a:ea typeface="Proxima Nova"/>
              </a:rPr>
              <a:t>Small % of images have animals, let alone target species</a:t>
            </a:r>
            <a:endParaRPr b="0" lang="en-US" sz="2400" spc="-1" strike="noStrike">
              <a:solidFill>
                <a:srgbClr val="59595b"/>
              </a:solidFill>
              <a:latin typeface="Proxima Nova"/>
            </a:endParaRPr>
          </a:p>
          <a:p>
            <a:pPr marL="524520" indent="-524520">
              <a:lnSpc>
                <a:spcPct val="120000"/>
              </a:lnSpc>
              <a:spcBef>
                <a:spcPts val="601"/>
              </a:spcBef>
              <a:spcAft>
                <a:spcPts val="601"/>
              </a:spcAft>
              <a:buClr>
                <a:srgbClr val="59595b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59595b"/>
                </a:solidFill>
                <a:latin typeface="Proxima Nova"/>
                <a:ea typeface="Proxima Nova"/>
              </a:rPr>
              <a:t>Adding metadata takes time</a:t>
            </a:r>
            <a:endParaRPr b="0" lang="en-US" sz="2400" spc="-1" strike="noStrike">
              <a:solidFill>
                <a:srgbClr val="59595b"/>
              </a:solidFill>
              <a:latin typeface="Proxima Nova"/>
            </a:endParaRPr>
          </a:p>
          <a:p>
            <a:pPr>
              <a:lnSpc>
                <a:spcPct val="120000"/>
              </a:lnSpc>
              <a:spcBef>
                <a:spcPts val="601"/>
              </a:spcBef>
              <a:spcAft>
                <a:spcPts val="601"/>
              </a:spcAft>
              <a:buNone/>
            </a:pPr>
            <a:endParaRPr b="0" lang="en-US" sz="1800" spc="-1" strike="noStrike">
              <a:solidFill>
                <a:srgbClr val="59595b"/>
              </a:solidFill>
              <a:latin typeface="Proxima Nova"/>
            </a:endParaRPr>
          </a:p>
        </p:txBody>
      </p:sp>
      <p:sp>
        <p:nvSpPr>
          <p:cNvPr id="129" name="Title 1"/>
          <p:cNvSpPr/>
          <p:nvPr/>
        </p:nvSpPr>
        <p:spPr>
          <a:xfrm>
            <a:off x="61920" y="171720"/>
            <a:ext cx="12560040" cy="1005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b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5400" spc="-1" strike="noStrike">
                <a:solidFill>
                  <a:srgbClr val="1e4d2b"/>
                </a:solidFill>
                <a:latin typeface="Vitesse Light"/>
                <a:ea typeface="Vitesse Light"/>
              </a:rPr>
              <a:t>Introduction and Background</a:t>
            </a:r>
            <a:endParaRPr b="0" lang="en-US" sz="5400" spc="-1" strike="noStrike">
              <a:latin typeface="Arial"/>
            </a:endParaRPr>
          </a:p>
        </p:txBody>
      </p:sp>
    </p:spTree>
  </p:cSld>
  <mc:AlternateContent>
    <mc:Choice Requires="p14">
      <p:transition p14:dur="300">
        <p:fade/>
      </p:transition>
    </mc:Choice>
    <mc:Fallback>
      <p:transition>
        <p:fade/>
      </p:transition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2" name="Table 3"/>
          <p:cNvGraphicFramePr/>
          <p:nvPr/>
        </p:nvGraphicFramePr>
        <p:xfrm>
          <a:off x="589680" y="3275280"/>
          <a:ext cx="12460680" cy="2801520"/>
        </p:xfrm>
        <a:graphic>
          <a:graphicData uri="http://schemas.openxmlformats.org/drawingml/2006/table">
            <a:tbl>
              <a:tblPr/>
              <a:tblGrid>
                <a:gridCol w="4153680"/>
                <a:gridCol w="4153680"/>
                <a:gridCol w="4153680"/>
              </a:tblGrid>
              <a:tr h="87552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74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Category</a:t>
                      </a:r>
                      <a:endParaRPr b="0" lang="en-US" sz="274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105456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74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Count</a:t>
                      </a:r>
                      <a:endParaRPr b="0" lang="en-US" sz="274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105456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74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Total Makeup</a:t>
                      </a:r>
                      <a:endParaRPr b="0" lang="en-US" sz="274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105456"/>
                    </a:solidFill>
                  </a:tcPr>
                </a:tc>
              </a:tr>
              <a:tr h="48204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2740" spc="-1" strike="noStrike">
                          <a:solidFill>
                            <a:srgbClr val="59595b"/>
                          </a:solidFill>
                          <a:latin typeface="Arial"/>
                        </a:rPr>
                        <a:t>Rat</a:t>
                      </a:r>
                      <a:endParaRPr b="0" lang="en-US" sz="274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cd0d0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b="0" lang="en-US" sz="2740" spc="-1" strike="noStrike">
                          <a:solidFill>
                            <a:srgbClr val="59595b"/>
                          </a:solidFill>
                          <a:latin typeface="Arial"/>
                        </a:rPr>
                        <a:t>12,109</a:t>
                      </a:r>
                      <a:endParaRPr b="0" lang="en-US" sz="274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cd0d0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b="0" lang="en-US" sz="2740" spc="-1" strike="noStrike">
                          <a:solidFill>
                            <a:srgbClr val="59595b"/>
                          </a:solidFill>
                          <a:latin typeface="Arial"/>
                        </a:rPr>
                        <a:t>49.19 %</a:t>
                      </a:r>
                      <a:endParaRPr b="0" lang="en-US" sz="274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cd0d0"/>
                    </a:solidFill>
                  </a:tcPr>
                </a:tc>
              </a:tr>
              <a:tr h="48204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2740" spc="-1" strike="noStrike">
                          <a:solidFill>
                            <a:srgbClr val="59595b"/>
                          </a:solidFill>
                          <a:latin typeface="Arial"/>
                        </a:rPr>
                        <a:t>Squirrel/Shrew</a:t>
                      </a:r>
                      <a:endParaRPr b="0" lang="en-US" sz="274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7e9e9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b="0" lang="en-US" sz="2740" spc="-1" strike="noStrike">
                          <a:solidFill>
                            <a:srgbClr val="59595b"/>
                          </a:solidFill>
                          <a:latin typeface="Arial"/>
                        </a:rPr>
                        <a:t>5,201</a:t>
                      </a:r>
                      <a:endParaRPr b="0" lang="en-US" sz="274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7e9e9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b="0" lang="en-US" sz="2740" spc="-1" strike="noStrike">
                          <a:solidFill>
                            <a:srgbClr val="59595b"/>
                          </a:solidFill>
                          <a:latin typeface="Arial"/>
                        </a:rPr>
                        <a:t>21.13 %</a:t>
                      </a:r>
                      <a:endParaRPr b="0" lang="en-US" sz="274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7e9e9"/>
                    </a:solidFill>
                  </a:tcPr>
                </a:tc>
              </a:tr>
              <a:tr h="48204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2740" spc="-1" strike="noStrike">
                          <a:solidFill>
                            <a:srgbClr val="59595b"/>
                          </a:solidFill>
                          <a:latin typeface="Arial"/>
                        </a:rPr>
                        <a:t>Large-Antlered Muntjac</a:t>
                      </a:r>
                      <a:endParaRPr b="0" lang="en-US" sz="274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cd0d0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b="1" lang="en-US" sz="2740" spc="-1" strike="noStrike">
                          <a:solidFill>
                            <a:srgbClr val="59595b"/>
                          </a:solidFill>
                          <a:latin typeface="Arial"/>
                        </a:rPr>
                        <a:t>2,183</a:t>
                      </a:r>
                      <a:endParaRPr b="0" lang="en-US" sz="274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cd0d0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b="1" lang="en-US" sz="2740" spc="-1" strike="noStrike">
                          <a:solidFill>
                            <a:srgbClr val="59595b"/>
                          </a:solidFill>
                          <a:latin typeface="Arial"/>
                        </a:rPr>
                        <a:t>8.87 %</a:t>
                      </a:r>
                      <a:endParaRPr b="0" lang="en-US" sz="274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cd0d0"/>
                    </a:solidFill>
                  </a:tcPr>
                </a:tc>
              </a:tr>
              <a:tr h="48204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2740" spc="-1" strike="noStrike">
                          <a:solidFill>
                            <a:srgbClr val="59595b"/>
                          </a:solidFill>
                          <a:latin typeface="Arial"/>
                        </a:rPr>
                        <a:t>Chevrotain</a:t>
                      </a:r>
                      <a:endParaRPr b="0" lang="en-US" sz="274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7e9e9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b="0" lang="en-US" sz="2740" spc="-1" strike="noStrike">
                          <a:solidFill>
                            <a:srgbClr val="59595b"/>
                          </a:solidFill>
                          <a:latin typeface="Arial"/>
                        </a:rPr>
                        <a:t>983</a:t>
                      </a:r>
                      <a:endParaRPr b="0" lang="en-US" sz="274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7e9e9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b="0" lang="en-US" sz="2740" spc="-1" strike="noStrike">
                          <a:solidFill>
                            <a:srgbClr val="59595b"/>
                          </a:solidFill>
                          <a:latin typeface="Arial"/>
                        </a:rPr>
                        <a:t>3. %</a:t>
                      </a:r>
                      <a:endParaRPr b="0" lang="en-US" sz="274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7e9e9"/>
                    </a:solidFill>
                  </a:tcPr>
                </a:tc>
              </a:tr>
            </a:tbl>
          </a:graphicData>
        </a:graphic>
      </p:graphicFrame>
      <p:sp>
        <p:nvSpPr>
          <p:cNvPr id="183" name="Title 1"/>
          <p:cNvSpPr/>
          <p:nvPr/>
        </p:nvSpPr>
        <p:spPr>
          <a:xfrm>
            <a:off x="61920" y="171720"/>
            <a:ext cx="12560040" cy="1005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b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5400" spc="-1" strike="noStrike">
                <a:solidFill>
                  <a:srgbClr val="1e4d2b"/>
                </a:solidFill>
                <a:latin typeface="Vitesse Light"/>
                <a:ea typeface="Vitesse Light"/>
              </a:rPr>
              <a:t>Results</a:t>
            </a:r>
            <a:endParaRPr b="0" lang="en-US" sz="5400" spc="-1" strike="noStrike">
              <a:latin typeface="Arial"/>
            </a:endParaRPr>
          </a:p>
        </p:txBody>
      </p:sp>
      <p:sp>
        <p:nvSpPr>
          <p:cNvPr id="184" name="Content Placeholder 2"/>
          <p:cNvSpPr/>
          <p:nvPr/>
        </p:nvSpPr>
        <p:spPr>
          <a:xfrm>
            <a:off x="0" y="1258200"/>
            <a:ext cx="12560040" cy="273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3680" rIns="103680" tIns="51840" bIns="51840" anchor="t">
            <a:normAutofit/>
          </a:bodyPr>
          <a:p>
            <a:pPr marL="524520" indent="-524520">
              <a:lnSpc>
                <a:spcPct val="120000"/>
              </a:lnSpc>
              <a:spcBef>
                <a:spcPts val="601"/>
              </a:spcBef>
              <a:spcAft>
                <a:spcPts val="601"/>
              </a:spcAft>
              <a:buClr>
                <a:srgbClr val="59595b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59595b"/>
                </a:solidFill>
                <a:latin typeface="Proxima Nova"/>
                <a:ea typeface="Proxima Nova"/>
              </a:rPr>
              <a:t>Out of 24,616 animal images</a:t>
            </a:r>
            <a:endParaRPr b="0" lang="en-US" sz="2400" spc="-1" strike="noStrike">
              <a:latin typeface="Arial"/>
            </a:endParaRPr>
          </a:p>
          <a:p>
            <a:pPr marL="524520" indent="-524520">
              <a:lnSpc>
                <a:spcPct val="120000"/>
              </a:lnSpc>
              <a:spcBef>
                <a:spcPts val="601"/>
              </a:spcBef>
              <a:spcAft>
                <a:spcPts val="601"/>
              </a:spcAft>
              <a:buClr>
                <a:srgbClr val="59595b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59595b"/>
                </a:solidFill>
                <a:latin typeface="Proxima Nova"/>
                <a:ea typeface="Proxima Nova"/>
              </a:rPr>
              <a:t>Confidence interval 50 to 100%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p14:dur="300">
        <p:fade/>
      </p:transition>
    </mc:Choice>
    <mc:Fallback>
      <p:transition>
        <p:fade/>
      </p:transition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itle 1"/>
          <p:cNvSpPr/>
          <p:nvPr/>
        </p:nvSpPr>
        <p:spPr>
          <a:xfrm>
            <a:off x="9020160" y="2772000"/>
            <a:ext cx="4039200" cy="2565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1880" rIns="101880" tIns="50760" bIns="50760" anchor="t">
            <a:noAutofit/>
          </a:bodyPr>
          <a:p>
            <a:pPr>
              <a:lnSpc>
                <a:spcPct val="100000"/>
              </a:lnSpc>
              <a:spcAft>
                <a:spcPts val="601"/>
              </a:spcAft>
              <a:buNone/>
            </a:pPr>
            <a:r>
              <a:rPr b="0" lang="en-US" sz="3800" spc="-1" strike="noStrike">
                <a:solidFill>
                  <a:srgbClr val="1e4d2b"/>
                </a:solidFill>
                <a:latin typeface="Vitesse Light"/>
                <a:ea typeface="Vitesse Light"/>
              </a:rPr>
              <a:t>Benefits </a:t>
            </a:r>
            <a:endParaRPr b="0" lang="en-US" sz="38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601"/>
              </a:spcAft>
              <a:buNone/>
            </a:pPr>
            <a:r>
              <a:rPr b="0" lang="en-US" sz="3800" spc="-1" strike="noStrike">
                <a:solidFill>
                  <a:srgbClr val="1e4d2b"/>
                </a:solidFill>
                <a:latin typeface="Vitesse Light"/>
                <a:ea typeface="Vitesse Light"/>
              </a:rPr>
              <a:t>and </a:t>
            </a:r>
            <a:endParaRPr b="0" lang="en-US" sz="38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601"/>
              </a:spcAft>
              <a:buNone/>
            </a:pPr>
            <a:r>
              <a:rPr b="0" lang="en-US" sz="3800" spc="-1" strike="noStrike">
                <a:solidFill>
                  <a:srgbClr val="1e4d2b"/>
                </a:solidFill>
                <a:latin typeface="Vitesse Light"/>
                <a:ea typeface="Vitesse Light"/>
              </a:rPr>
              <a:t>Limitations</a:t>
            </a:r>
            <a:endParaRPr b="0" lang="en-US" sz="3800" spc="-1" strike="noStrike">
              <a:latin typeface="Arial"/>
            </a:endParaRPr>
          </a:p>
        </p:txBody>
      </p:sp>
      <p:graphicFrame>
        <p:nvGraphicFramePr>
          <p:cNvPr id="7" name="Diagram7"/>
          <p:cNvGraphicFramePr/>
          <p:nvPr>
            <p:extLst>
              <p:ext uri="{D42A27DB-BD31-4B8C-83A1-F6EECF244321}">
                <p14:modId xmlns:p14="http://schemas.microsoft.com/office/powerpoint/2010/main" val="2077079113"/>
              </p:ext>
            </p:extLst>
          </p:nvPr>
        </p:nvGraphicFramePr>
        <p:xfrm>
          <a:off x="1269360" y="1442880"/>
          <a:ext cx="6862680" cy="499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pic>
        <p:nvPicPr>
          <p:cNvPr id="186" name="Picture 82" descr=""/>
          <p:cNvPicPr/>
          <p:nvPr/>
        </p:nvPicPr>
        <p:blipFill>
          <a:blip r:embed="rId6"/>
          <a:stretch/>
        </p:blipFill>
        <p:spPr>
          <a:xfrm>
            <a:off x="1440" y="7356600"/>
            <a:ext cx="1585440" cy="306360"/>
          </a:xfrm>
          <a:prstGeom prst="rect">
            <a:avLst/>
          </a:prstGeom>
          <a:ln w="0">
            <a:noFill/>
          </a:ln>
        </p:spPr>
      </p:pic>
      <p:pic>
        <p:nvPicPr>
          <p:cNvPr id="187" name="Picture 84" descr=""/>
          <p:cNvPicPr/>
          <p:nvPr/>
        </p:nvPicPr>
        <p:blipFill>
          <a:blip r:embed="rId7"/>
          <a:stretch/>
        </p:blipFill>
        <p:spPr>
          <a:xfrm>
            <a:off x="1526040" y="7343280"/>
            <a:ext cx="1047240" cy="306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p14:dur="300">
        <p:fade/>
      </p:transition>
    </mc:Choice>
    <mc:Fallback>
      <p:transition>
        <p:fade/>
      </p:transition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8760600" y="3485520"/>
            <a:ext cx="4039200" cy="1286280"/>
          </a:xfrm>
          <a:prstGeom prst="rect">
            <a:avLst/>
          </a:prstGeom>
          <a:noFill/>
          <a:ln w="0">
            <a:noFill/>
          </a:ln>
        </p:spPr>
        <p:txBody>
          <a:bodyPr lIns="101880" rIns="101880" tIns="50760" bIns="50760" anchor="t">
            <a:normAutofit/>
          </a:bodyPr>
          <a:p>
            <a:pPr>
              <a:lnSpc>
                <a:spcPct val="100000"/>
              </a:lnSpc>
              <a:buNone/>
            </a:pPr>
            <a:r>
              <a:rPr b="0" lang="en-US" sz="3840" spc="-1" strike="noStrike">
                <a:solidFill>
                  <a:srgbClr val="1e4d2b"/>
                </a:solidFill>
                <a:latin typeface="Vitesse Light"/>
                <a:ea typeface="Vitesse Light"/>
              </a:rPr>
              <a:t>What's next</a:t>
            </a:r>
            <a:endParaRPr b="0" lang="en-US" sz="3840" spc="-1" strike="noStrike">
              <a:solidFill>
                <a:srgbClr val="59595b"/>
              </a:solidFill>
              <a:latin typeface="Arial"/>
            </a:endParaRPr>
          </a:p>
        </p:txBody>
      </p:sp>
      <p:graphicFrame>
        <p:nvGraphicFramePr>
          <p:cNvPr id="8" name="Diagram8"/>
          <p:cNvGraphicFramePr/>
          <p:nvPr>
            <p:extLst>
              <p:ext uri="{D42A27DB-BD31-4B8C-83A1-F6EECF244321}">
                <p14:modId xmlns:p14="http://schemas.microsoft.com/office/powerpoint/2010/main" val="723516347"/>
              </p:ext>
            </p:extLst>
          </p:nvPr>
        </p:nvGraphicFramePr>
        <p:xfrm>
          <a:off x="1269360" y="1442880"/>
          <a:ext cx="6862680" cy="499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pic>
        <p:nvPicPr>
          <p:cNvPr id="189" name="Picture 535" descr=""/>
          <p:cNvPicPr/>
          <p:nvPr/>
        </p:nvPicPr>
        <p:blipFill>
          <a:blip r:embed="rId6"/>
          <a:stretch/>
        </p:blipFill>
        <p:spPr>
          <a:xfrm>
            <a:off x="1440" y="7356600"/>
            <a:ext cx="1585440" cy="306360"/>
          </a:xfrm>
          <a:prstGeom prst="rect">
            <a:avLst/>
          </a:prstGeom>
          <a:ln w="0">
            <a:noFill/>
          </a:ln>
        </p:spPr>
      </p:pic>
      <p:pic>
        <p:nvPicPr>
          <p:cNvPr id="190" name="Picture 537" descr=""/>
          <p:cNvPicPr/>
          <p:nvPr/>
        </p:nvPicPr>
        <p:blipFill>
          <a:blip r:embed="rId7"/>
          <a:stretch/>
        </p:blipFill>
        <p:spPr>
          <a:xfrm>
            <a:off x="1526040" y="7343280"/>
            <a:ext cx="1047240" cy="306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p14:dur="300">
        <p:fade/>
      </p:transition>
    </mc:Choice>
    <mc:Fallback>
      <p:transition>
        <p:fade/>
      </p:transition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itle 1"/>
          <p:cNvSpPr/>
          <p:nvPr/>
        </p:nvSpPr>
        <p:spPr>
          <a:xfrm>
            <a:off x="61920" y="171720"/>
            <a:ext cx="12560040" cy="1005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b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5400" spc="-1" strike="noStrike">
                <a:solidFill>
                  <a:srgbClr val="1e4d2b"/>
                </a:solidFill>
                <a:latin typeface="Vitesse Light"/>
                <a:ea typeface="Vitesse Light"/>
              </a:rPr>
              <a:t>Acknowledgements and Citations</a:t>
            </a:r>
            <a:endParaRPr b="0" lang="en-US" sz="5400" spc="-1" strike="noStrike">
              <a:latin typeface="Arial"/>
            </a:endParaRPr>
          </a:p>
        </p:txBody>
      </p:sp>
      <p:sp>
        <p:nvSpPr>
          <p:cNvPr id="192" name="Content Placeholder 2"/>
          <p:cNvSpPr/>
          <p:nvPr/>
        </p:nvSpPr>
        <p:spPr>
          <a:xfrm>
            <a:off x="0" y="1258200"/>
            <a:ext cx="13106520" cy="502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3680" rIns="103680" tIns="51840" bIns="51840" anchor="t">
            <a:normAutofit fontScale="82000"/>
          </a:bodyPr>
          <a:p>
            <a:pPr marL="524520" indent="-524520">
              <a:lnSpc>
                <a:spcPct val="120000"/>
              </a:lnSpc>
              <a:spcBef>
                <a:spcPts val="601"/>
              </a:spcBef>
              <a:spcAft>
                <a:spcPts val="601"/>
              </a:spcAft>
              <a:buClr>
                <a:srgbClr val="59595b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59595b"/>
                </a:solidFill>
                <a:latin typeface="Proxima Nova"/>
                <a:ea typeface="Proxima Nova"/>
              </a:rPr>
              <a:t>CSU</a:t>
            </a:r>
            <a:endParaRPr b="0" lang="en-US" sz="2400" spc="-1" strike="noStrike">
              <a:latin typeface="Arial"/>
            </a:endParaRPr>
          </a:p>
          <a:p>
            <a:pPr lvl="1" marL="1136520" indent="-437040">
              <a:lnSpc>
                <a:spcPct val="120000"/>
              </a:lnSpc>
              <a:spcAft>
                <a:spcPts val="601"/>
              </a:spcAft>
              <a:buClr>
                <a:srgbClr val="59595b"/>
              </a:buClr>
              <a:buFont typeface="Arial"/>
              <a:buChar char="–"/>
            </a:pPr>
            <a:r>
              <a:rPr b="0" lang="en-US" sz="2200" spc="-1" strike="noStrike">
                <a:solidFill>
                  <a:srgbClr val="59595b"/>
                </a:solidFill>
                <a:latin typeface="Proxima Nova"/>
                <a:ea typeface="Proxima Nova"/>
              </a:rPr>
              <a:t>Minh Nguyen</a:t>
            </a:r>
            <a:endParaRPr b="0" lang="en-US" sz="2200" spc="-1" strike="noStrike">
              <a:latin typeface="Arial"/>
            </a:endParaRPr>
          </a:p>
          <a:p>
            <a:pPr lvl="1" marL="1136520" indent="-437040">
              <a:lnSpc>
                <a:spcPct val="120000"/>
              </a:lnSpc>
              <a:spcAft>
                <a:spcPts val="601"/>
              </a:spcAft>
              <a:buClr>
                <a:srgbClr val="59595b"/>
              </a:buClr>
              <a:buFont typeface="Arial"/>
              <a:buChar char="–"/>
            </a:pPr>
            <a:r>
              <a:rPr b="0" lang="en-US" sz="2200" spc="-1" strike="noStrike">
                <a:solidFill>
                  <a:srgbClr val="59595b"/>
                </a:solidFill>
                <a:latin typeface="Proxima Nova"/>
                <a:ea typeface="Proxima Nova"/>
              </a:rPr>
              <a:t>Cecilia White</a:t>
            </a:r>
            <a:endParaRPr b="0" lang="en-US" sz="2200" spc="-1" strike="noStrike">
              <a:latin typeface="Arial"/>
            </a:endParaRPr>
          </a:p>
          <a:p>
            <a:pPr lvl="1" marL="1136520" indent="-437040">
              <a:lnSpc>
                <a:spcPct val="120000"/>
              </a:lnSpc>
              <a:spcAft>
                <a:spcPts val="601"/>
              </a:spcAft>
              <a:buClr>
                <a:srgbClr val="59595b"/>
              </a:buClr>
              <a:buFont typeface="Arial"/>
              <a:buChar char="–"/>
            </a:pPr>
            <a:r>
              <a:rPr b="0" lang="en-US" sz="2200" spc="-1" strike="noStrike">
                <a:solidFill>
                  <a:srgbClr val="59595b"/>
                </a:solidFill>
                <a:latin typeface="Proxima Nova"/>
                <a:ea typeface="Proxima Nova"/>
              </a:rPr>
              <a:t>Joel Berger</a:t>
            </a:r>
            <a:endParaRPr b="0" lang="en-US" sz="2200" spc="-1" strike="noStrike">
              <a:latin typeface="Arial"/>
            </a:endParaRPr>
          </a:p>
          <a:p>
            <a:pPr marL="524520" indent="-524520">
              <a:lnSpc>
                <a:spcPct val="120000"/>
              </a:lnSpc>
              <a:spcBef>
                <a:spcPts val="601"/>
              </a:spcBef>
              <a:spcAft>
                <a:spcPts val="601"/>
              </a:spcAft>
              <a:buClr>
                <a:srgbClr val="59595b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59595b"/>
                </a:solidFill>
                <a:latin typeface="Proxima Nova"/>
                <a:ea typeface="Proxima Nova"/>
              </a:rPr>
              <a:t>MegaDetector </a:t>
            </a:r>
            <a:endParaRPr b="0" lang="en-US" sz="2400" spc="-1" strike="noStrike">
              <a:latin typeface="Arial"/>
            </a:endParaRPr>
          </a:p>
          <a:p>
            <a:pPr lvl="1" marL="1136520" indent="-437040">
              <a:lnSpc>
                <a:spcPct val="120000"/>
              </a:lnSpc>
              <a:spcAft>
                <a:spcPts val="601"/>
              </a:spcAft>
              <a:buClr>
                <a:srgbClr val="59595b"/>
              </a:buClr>
              <a:buFont typeface="Arial"/>
              <a:buChar char="–"/>
            </a:pPr>
            <a:r>
              <a:rPr b="0" lang="en-US" sz="2200" spc="-1" strike="noStrike" u="sng">
                <a:solidFill>
                  <a:srgbClr val="3246a4"/>
                </a:solidFill>
                <a:uFillTx/>
                <a:latin typeface="Proxima Nova"/>
                <a:ea typeface="Proxima Nova"/>
                <a:hlinkClick r:id="rId1"/>
              </a:rPr>
              <a:t>https://github.com/agentmorris/MegaDetector</a:t>
            </a:r>
            <a:endParaRPr b="0" lang="en-US" sz="2200" spc="-1" strike="noStrike">
              <a:latin typeface="Arial"/>
            </a:endParaRPr>
          </a:p>
          <a:p>
            <a:pPr lvl="1" marL="1136520" indent="-437040">
              <a:lnSpc>
                <a:spcPct val="120000"/>
              </a:lnSpc>
              <a:spcAft>
                <a:spcPts val="601"/>
              </a:spcAft>
              <a:buClr>
                <a:srgbClr val="59595b"/>
              </a:buClr>
              <a:buFont typeface="Arial"/>
              <a:buChar char="–"/>
            </a:pPr>
            <a:r>
              <a:rPr b="0" lang="en-US" sz="2200" spc="-1" strike="noStrike" u="sng">
                <a:solidFill>
                  <a:srgbClr val="3246a4"/>
                </a:solidFill>
                <a:uFillTx/>
                <a:latin typeface="Proxima Nova"/>
                <a:ea typeface="Proxima Nova"/>
                <a:hlinkClick r:id="rId2"/>
              </a:rPr>
              <a:t>https://github.com/microsoft/CameraTraps/tree/main</a:t>
            </a:r>
            <a:endParaRPr b="0" lang="en-US" sz="2200" spc="-1" strike="noStrike">
              <a:latin typeface="Arial"/>
            </a:endParaRPr>
          </a:p>
          <a:p>
            <a:pPr marL="524520" indent="-524520">
              <a:lnSpc>
                <a:spcPct val="120000"/>
              </a:lnSpc>
              <a:spcBef>
                <a:spcPts val="601"/>
              </a:spcBef>
              <a:spcAft>
                <a:spcPts val="601"/>
              </a:spcAft>
              <a:buClr>
                <a:srgbClr val="59595b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59595b"/>
                </a:solidFill>
                <a:latin typeface="Proxima Nova"/>
                <a:ea typeface="Proxima Nova"/>
              </a:rPr>
              <a:t>Timelapse2</a:t>
            </a:r>
            <a:endParaRPr b="0" lang="en-US" sz="2400" spc="-1" strike="noStrike">
              <a:latin typeface="Arial"/>
            </a:endParaRPr>
          </a:p>
          <a:p>
            <a:pPr lvl="1" marL="1136520" indent="-437040">
              <a:lnSpc>
                <a:spcPct val="120000"/>
              </a:lnSpc>
              <a:spcAft>
                <a:spcPts val="601"/>
              </a:spcAft>
              <a:buClr>
                <a:srgbClr val="59595b"/>
              </a:buClr>
              <a:buFont typeface="Arial"/>
              <a:buChar char="–"/>
            </a:pPr>
            <a:r>
              <a:rPr b="0" lang="en-US" sz="2200" spc="-1" strike="noStrike" u="sng">
                <a:solidFill>
                  <a:srgbClr val="3246a4"/>
                </a:solidFill>
                <a:uFillTx/>
                <a:latin typeface="Proxima Nova"/>
                <a:ea typeface="Proxima Nova"/>
                <a:hlinkClick r:id="rId3"/>
              </a:rPr>
              <a:t>https://saul.cpsc.ucalgary.ca/timelapse/pmwiki.php</a:t>
            </a:r>
            <a:endParaRPr b="0" lang="en-US" sz="2200" spc="-1" strike="noStrike">
              <a:latin typeface="Arial"/>
            </a:endParaRPr>
          </a:p>
          <a:p>
            <a:pPr marL="524520" indent="-524520">
              <a:lnSpc>
                <a:spcPct val="120000"/>
              </a:lnSpc>
              <a:spcBef>
                <a:spcPts val="601"/>
              </a:spcBef>
              <a:spcAft>
                <a:spcPts val="601"/>
              </a:spcAft>
              <a:buClr>
                <a:srgbClr val="59595b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59595b"/>
                </a:solidFill>
                <a:latin typeface="Proxima Nova"/>
                <a:ea typeface="Proxima Nova"/>
              </a:rPr>
              <a:t>Article published using both MegaDetector and Timpelapse2</a:t>
            </a:r>
            <a:endParaRPr b="0" lang="en-US" sz="2400" spc="-1" strike="noStrike">
              <a:latin typeface="Arial"/>
            </a:endParaRPr>
          </a:p>
          <a:p>
            <a:pPr lvl="1" marL="1136520" indent="-437040">
              <a:lnSpc>
                <a:spcPct val="120000"/>
              </a:lnSpc>
              <a:spcAft>
                <a:spcPts val="601"/>
              </a:spcAft>
              <a:buClr>
                <a:srgbClr val="59595b"/>
              </a:buClr>
              <a:buFont typeface="Arial"/>
              <a:buChar char="–"/>
            </a:pPr>
            <a:r>
              <a:rPr b="0" lang="en-US" sz="2200" spc="-1" strike="noStrike">
                <a:solidFill>
                  <a:srgbClr val="59595b"/>
                </a:solidFill>
                <a:latin typeface="Proxima Nova"/>
                <a:ea typeface="Proxima Nova"/>
              </a:rPr>
              <a:t>Morton, J. (2023) </a:t>
            </a:r>
            <a:r>
              <a:rPr b="0" lang="en-US" sz="2200" spc="-1" strike="noStrike" u="sng">
                <a:solidFill>
                  <a:srgbClr val="3246a4"/>
                </a:solidFill>
                <a:uFillTx/>
                <a:latin typeface="Proxima Nova"/>
                <a:ea typeface="Proxima Nova"/>
                <a:hlinkClick r:id="rId4"/>
              </a:rPr>
              <a:t>Refuge Notebook: New technology increases efficiency of refuge cameras</a:t>
            </a:r>
            <a:r>
              <a:rPr b="0" lang="en-US" sz="2200" spc="-1" strike="noStrike">
                <a:solidFill>
                  <a:srgbClr val="59595b"/>
                </a:solidFill>
                <a:latin typeface="Proxima Nova"/>
                <a:ea typeface="Proxima Nova"/>
              </a:rPr>
              <a:t>. Peninsula Clarion, April 6.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20000"/>
              </a:lnSpc>
              <a:spcAft>
                <a:spcPts val="601"/>
              </a:spcAft>
              <a:buNone/>
            </a:pPr>
            <a:endParaRPr b="0" lang="en-US" sz="2200" spc="-1" strike="noStrike">
              <a:latin typeface="Arial"/>
            </a:endParaRPr>
          </a:p>
        </p:txBody>
      </p:sp>
    </p:spTree>
  </p:cSld>
  <mc:AlternateContent>
    <mc:Choice Requires="p14">
      <p:transition p14:dur="300">
        <p:fade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/>
          </p:nvPr>
        </p:nvSpPr>
        <p:spPr>
          <a:xfrm>
            <a:off x="55080" y="1881360"/>
            <a:ext cx="12560040" cy="3670920"/>
          </a:xfrm>
          <a:prstGeom prst="rect">
            <a:avLst/>
          </a:prstGeom>
          <a:noFill/>
          <a:ln w="0">
            <a:noFill/>
          </a:ln>
        </p:spPr>
        <p:txBody>
          <a:bodyPr lIns="103680" rIns="103680" tIns="51840" bIns="51840" anchor="t">
            <a:normAutofit/>
          </a:bodyPr>
          <a:p>
            <a:pPr marL="524520" indent="-524520">
              <a:lnSpc>
                <a:spcPct val="120000"/>
              </a:lnSpc>
              <a:spcBef>
                <a:spcPts val="601"/>
              </a:spcBef>
              <a:spcAft>
                <a:spcPts val="601"/>
              </a:spcAft>
              <a:buClr>
                <a:srgbClr val="59595b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59595b"/>
                </a:solidFill>
                <a:latin typeface="Proxima Nova"/>
                <a:ea typeface="Proxima Nova"/>
              </a:rPr>
              <a:t>To become more efficient working with Camera trap images</a:t>
            </a:r>
            <a:endParaRPr b="0" lang="en-US" sz="2400" spc="-1" strike="noStrike">
              <a:solidFill>
                <a:srgbClr val="59595b"/>
              </a:solidFill>
              <a:latin typeface="Proxima Nova"/>
            </a:endParaRPr>
          </a:p>
          <a:p>
            <a:pPr lvl="1" marL="1136520" indent="-437040">
              <a:lnSpc>
                <a:spcPct val="120000"/>
              </a:lnSpc>
              <a:spcAft>
                <a:spcPts val="601"/>
              </a:spcAft>
              <a:buClr>
                <a:srgbClr val="59595b"/>
              </a:buClr>
              <a:buFont typeface="Arial"/>
              <a:buChar char="–"/>
            </a:pPr>
            <a:r>
              <a:rPr b="0" lang="en-US" sz="2400" spc="-1" strike="noStrike">
                <a:solidFill>
                  <a:srgbClr val="59595b"/>
                </a:solidFill>
                <a:latin typeface="Proxima Nova"/>
                <a:ea typeface="Proxima Nova"/>
              </a:rPr>
              <a:t>Allow filtering out of empty images based on confidence interval </a:t>
            </a:r>
            <a:endParaRPr b="0" lang="en-US" sz="2400" spc="-1" strike="noStrike">
              <a:solidFill>
                <a:srgbClr val="59595b"/>
              </a:solidFill>
              <a:latin typeface="Proxima Nova"/>
            </a:endParaRPr>
          </a:p>
          <a:p>
            <a:pPr lvl="1" marL="1136520" indent="-437040">
              <a:lnSpc>
                <a:spcPct val="120000"/>
              </a:lnSpc>
              <a:spcAft>
                <a:spcPts val="601"/>
              </a:spcAft>
              <a:buClr>
                <a:srgbClr val="59595b"/>
              </a:buClr>
              <a:buFont typeface="Arial"/>
              <a:buChar char="–"/>
            </a:pPr>
            <a:r>
              <a:rPr b="0" lang="en-US" sz="2400" spc="-1" strike="noStrike">
                <a:solidFill>
                  <a:srgbClr val="59595b"/>
                </a:solidFill>
                <a:latin typeface="Proxima Nova"/>
                <a:ea typeface="Proxima Nova"/>
              </a:rPr>
              <a:t>Allow filtering for animals based on confidence interval</a:t>
            </a:r>
            <a:endParaRPr b="0" lang="en-US" sz="2400" spc="-1" strike="noStrike">
              <a:solidFill>
                <a:srgbClr val="59595b"/>
              </a:solidFill>
              <a:latin typeface="Proxima Nova"/>
            </a:endParaRPr>
          </a:p>
          <a:p>
            <a:pPr lvl="1" marL="1136520" indent="-437040">
              <a:lnSpc>
                <a:spcPct val="120000"/>
              </a:lnSpc>
              <a:spcAft>
                <a:spcPts val="601"/>
              </a:spcAft>
              <a:buClr>
                <a:srgbClr val="59595b"/>
              </a:buClr>
              <a:buFont typeface="Arial"/>
              <a:buChar char="–"/>
            </a:pPr>
            <a:r>
              <a:rPr b="0" lang="en-US" sz="2400" spc="-1" strike="noStrike">
                <a:solidFill>
                  <a:srgbClr val="59595b"/>
                </a:solidFill>
                <a:latin typeface="Proxima Nova"/>
                <a:ea typeface="Proxima Nova"/>
              </a:rPr>
              <a:t>Improve speed of adding metadata to images by looking for boxes</a:t>
            </a:r>
            <a:endParaRPr b="0" lang="en-US" sz="2400" spc="-1" strike="noStrike">
              <a:solidFill>
                <a:srgbClr val="59595b"/>
              </a:solidFill>
              <a:latin typeface="Proxima Nova"/>
            </a:endParaRPr>
          </a:p>
          <a:p>
            <a:pPr>
              <a:lnSpc>
                <a:spcPct val="120000"/>
              </a:lnSpc>
              <a:spcBef>
                <a:spcPts val="1417"/>
              </a:spcBef>
              <a:buNone/>
            </a:pPr>
            <a:endParaRPr b="0" lang="en-US" sz="2400" spc="-1" strike="noStrike">
              <a:solidFill>
                <a:srgbClr val="59595b"/>
              </a:solidFill>
              <a:latin typeface="Proxima Nova"/>
            </a:endParaRPr>
          </a:p>
        </p:txBody>
      </p:sp>
      <p:sp>
        <p:nvSpPr>
          <p:cNvPr id="131" name="Title 1"/>
          <p:cNvSpPr/>
          <p:nvPr/>
        </p:nvSpPr>
        <p:spPr>
          <a:xfrm>
            <a:off x="61920" y="171720"/>
            <a:ext cx="12560040" cy="1005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b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5400" spc="-1" strike="noStrike">
                <a:solidFill>
                  <a:srgbClr val="1e4d2b"/>
                </a:solidFill>
                <a:latin typeface="Vitesse Light"/>
                <a:ea typeface="Vitesse Light"/>
              </a:rPr>
              <a:t>Objectives</a:t>
            </a:r>
            <a:endParaRPr b="0" lang="en-US" sz="5400" spc="-1" strike="noStrike">
              <a:latin typeface="Arial"/>
            </a:endParaRPr>
          </a:p>
        </p:txBody>
      </p:sp>
    </p:spTree>
  </p:cSld>
  <mc:AlternateContent>
    <mc:Choice Requires="p14">
      <p:transition p14:dur="300">
        <p:fade/>
      </p:transition>
    </mc:Choice>
    <mc:Fallback>
      <p:transition>
        <p:fade/>
      </p:transition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/>
          </p:nvPr>
        </p:nvSpPr>
        <p:spPr>
          <a:xfrm>
            <a:off x="0" y="1827720"/>
            <a:ext cx="5687280" cy="3956040"/>
          </a:xfrm>
          <a:prstGeom prst="rect">
            <a:avLst/>
          </a:prstGeom>
          <a:noFill/>
          <a:ln w="0">
            <a:noFill/>
          </a:ln>
        </p:spPr>
        <p:txBody>
          <a:bodyPr lIns="103680" rIns="103680" tIns="51840" bIns="51840" anchor="t">
            <a:normAutofit fontScale="93000"/>
          </a:bodyPr>
          <a:p>
            <a:pPr marL="524520" indent="-524520">
              <a:lnSpc>
                <a:spcPct val="120000"/>
              </a:lnSpc>
              <a:spcBef>
                <a:spcPts val="601"/>
              </a:spcBef>
              <a:spcAft>
                <a:spcPts val="601"/>
              </a:spcAft>
              <a:buClr>
                <a:srgbClr val="59595b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59595b"/>
                </a:solidFill>
                <a:latin typeface="Proxima Nova"/>
                <a:ea typeface="Proxima Nova"/>
              </a:rPr>
              <a:t>Image and video analyzer</a:t>
            </a:r>
            <a:endParaRPr b="0" lang="en-US" sz="2400" spc="-1" strike="noStrike">
              <a:solidFill>
                <a:srgbClr val="59595b"/>
              </a:solidFill>
              <a:latin typeface="Proxima Nova"/>
            </a:endParaRPr>
          </a:p>
          <a:p>
            <a:pPr marL="524520" indent="-524520">
              <a:lnSpc>
                <a:spcPct val="120000"/>
              </a:lnSpc>
              <a:spcBef>
                <a:spcPts val="601"/>
              </a:spcBef>
              <a:spcAft>
                <a:spcPts val="601"/>
              </a:spcAft>
              <a:buClr>
                <a:srgbClr val="59595b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59595b"/>
                </a:solidFill>
                <a:latin typeface="Proxima Nova"/>
                <a:ea typeface="Proxima Nova"/>
              </a:rPr>
              <a:t>Extracts and display metadata of the image such as dates and time</a:t>
            </a:r>
            <a:endParaRPr b="0" lang="en-US" sz="2400" spc="-1" strike="noStrike">
              <a:solidFill>
                <a:srgbClr val="59595b"/>
              </a:solidFill>
              <a:latin typeface="Proxima Nova"/>
            </a:endParaRPr>
          </a:p>
          <a:p>
            <a:pPr marL="524520" indent="-524520">
              <a:lnSpc>
                <a:spcPct val="120000"/>
              </a:lnSpc>
              <a:spcBef>
                <a:spcPts val="601"/>
              </a:spcBef>
              <a:spcAft>
                <a:spcPts val="601"/>
              </a:spcAft>
              <a:buClr>
                <a:srgbClr val="59595b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59595b"/>
                </a:solidFill>
                <a:latin typeface="Proxima Nova"/>
                <a:ea typeface="Proxima Nova"/>
              </a:rPr>
              <a:t>Supports visual enhancement and tools for analysis</a:t>
            </a:r>
            <a:endParaRPr b="0" lang="en-US" sz="2400" spc="-1" strike="noStrike">
              <a:solidFill>
                <a:srgbClr val="59595b"/>
              </a:solidFill>
              <a:latin typeface="Proxima Nova"/>
            </a:endParaRPr>
          </a:p>
          <a:p>
            <a:pPr marL="524520" indent="-524520">
              <a:lnSpc>
                <a:spcPct val="120000"/>
              </a:lnSpc>
              <a:spcBef>
                <a:spcPts val="601"/>
              </a:spcBef>
              <a:spcAft>
                <a:spcPts val="601"/>
              </a:spcAft>
              <a:buClr>
                <a:srgbClr val="59595b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59595b"/>
                </a:solidFill>
                <a:latin typeface="Proxima Nova"/>
                <a:ea typeface="Proxima Nova"/>
              </a:rPr>
              <a:t>Import/Export CSV and selection of images based on field inputs</a:t>
            </a:r>
            <a:endParaRPr b="0" lang="en-US" sz="2400" spc="-1" strike="noStrike">
              <a:solidFill>
                <a:srgbClr val="59595b"/>
              </a:solidFill>
              <a:latin typeface="Proxima Nova"/>
            </a:endParaRPr>
          </a:p>
        </p:txBody>
      </p:sp>
      <p:pic>
        <p:nvPicPr>
          <p:cNvPr id="133" name="Picture 3" descr="A screenshot of a computer&#10;&#10;Description automatically generated"/>
          <p:cNvPicPr/>
          <p:nvPr/>
        </p:nvPicPr>
        <p:blipFill>
          <a:blip r:embed="rId1"/>
          <a:stretch/>
        </p:blipFill>
        <p:spPr>
          <a:xfrm>
            <a:off x="5686560" y="1987200"/>
            <a:ext cx="7688880" cy="4484160"/>
          </a:xfrm>
          <a:prstGeom prst="rect">
            <a:avLst/>
          </a:prstGeom>
          <a:ln w="0">
            <a:noFill/>
          </a:ln>
        </p:spPr>
      </p:pic>
      <p:sp>
        <p:nvSpPr>
          <p:cNvPr id="134" name="Title 1"/>
          <p:cNvSpPr/>
          <p:nvPr/>
        </p:nvSpPr>
        <p:spPr>
          <a:xfrm>
            <a:off x="61920" y="171720"/>
            <a:ext cx="12560040" cy="1005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b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5400" spc="-1" strike="noStrike">
                <a:solidFill>
                  <a:srgbClr val="1e4d2b"/>
                </a:solidFill>
                <a:latin typeface="Vitesse Light"/>
                <a:ea typeface="Vitesse Light"/>
              </a:rPr>
              <a:t>What is Timelapse2?</a:t>
            </a:r>
            <a:endParaRPr b="0" lang="en-US" sz="5400" spc="-1" strike="noStrike">
              <a:latin typeface="Arial"/>
            </a:endParaRPr>
          </a:p>
        </p:txBody>
      </p:sp>
    </p:spTree>
  </p:cSld>
  <mc:AlternateContent>
    <mc:Choice Requires="p14">
      <p:transition p14:dur="300">
        <p:fade/>
      </p:transition>
    </mc:Choice>
    <mc:Fallback>
      <p:transition>
        <p:fade/>
      </p:transition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/>
          </p:nvPr>
        </p:nvSpPr>
        <p:spPr>
          <a:xfrm>
            <a:off x="-360" y="1827720"/>
            <a:ext cx="5813280" cy="3821400"/>
          </a:xfrm>
          <a:prstGeom prst="rect">
            <a:avLst/>
          </a:prstGeom>
          <a:noFill/>
          <a:ln w="0">
            <a:noFill/>
          </a:ln>
        </p:spPr>
        <p:txBody>
          <a:bodyPr lIns="103680" rIns="103680" tIns="51840" bIns="51840" anchor="t">
            <a:noAutofit/>
          </a:bodyPr>
          <a:p>
            <a:pPr marL="524520" indent="-524520">
              <a:lnSpc>
                <a:spcPct val="120000"/>
              </a:lnSpc>
              <a:spcBef>
                <a:spcPts val="601"/>
              </a:spcBef>
              <a:spcAft>
                <a:spcPts val="601"/>
              </a:spcAft>
              <a:buClr>
                <a:srgbClr val="59595b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59595b"/>
                </a:solidFill>
                <a:latin typeface="Proxima Nova"/>
                <a:ea typeface="Proxima Nova"/>
              </a:rPr>
              <a:t>Machine learning model trained to detect animals, people, and vehicles</a:t>
            </a:r>
            <a:endParaRPr b="0" lang="en-US" sz="2400" spc="-1" strike="noStrike">
              <a:solidFill>
                <a:srgbClr val="59595b"/>
              </a:solidFill>
              <a:latin typeface="Proxima Nova"/>
            </a:endParaRPr>
          </a:p>
          <a:p>
            <a:pPr marL="524520" indent="-524520">
              <a:lnSpc>
                <a:spcPct val="120000"/>
              </a:lnSpc>
              <a:spcBef>
                <a:spcPts val="601"/>
              </a:spcBef>
              <a:spcAft>
                <a:spcPts val="601"/>
              </a:spcAft>
              <a:buClr>
                <a:srgbClr val="59595b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59595b"/>
                </a:solidFill>
                <a:latin typeface="Proxima Nova"/>
                <a:ea typeface="Proxima Nova"/>
              </a:rPr>
              <a:t>Not able to identify specific animal</a:t>
            </a:r>
            <a:endParaRPr b="0" lang="en-US" sz="2400" spc="-1" strike="noStrike">
              <a:solidFill>
                <a:srgbClr val="59595b"/>
              </a:solidFill>
              <a:latin typeface="Proxima Nova"/>
            </a:endParaRPr>
          </a:p>
          <a:p>
            <a:pPr marL="524520" indent="-524520">
              <a:lnSpc>
                <a:spcPct val="120000"/>
              </a:lnSpc>
              <a:spcBef>
                <a:spcPts val="601"/>
              </a:spcBef>
              <a:spcAft>
                <a:spcPts val="601"/>
              </a:spcAft>
              <a:buClr>
                <a:srgbClr val="59595b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59595b"/>
                </a:solidFill>
                <a:latin typeface="Proxima Nova"/>
                <a:ea typeface="Proxima Nova"/>
              </a:rPr>
              <a:t>Offers categories and confidence intervals that the category matches</a:t>
            </a:r>
            <a:endParaRPr b="0" lang="en-US" sz="2400" spc="-1" strike="noStrike">
              <a:solidFill>
                <a:srgbClr val="59595b"/>
              </a:solidFill>
              <a:latin typeface="Proxima Nova"/>
            </a:endParaRPr>
          </a:p>
          <a:p>
            <a:pPr marL="524520" indent="-524520">
              <a:lnSpc>
                <a:spcPct val="120000"/>
              </a:lnSpc>
              <a:spcBef>
                <a:spcPts val="601"/>
              </a:spcBef>
              <a:spcAft>
                <a:spcPts val="601"/>
              </a:spcAft>
              <a:buClr>
                <a:srgbClr val="59595b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59595b"/>
                </a:solidFill>
                <a:latin typeface="Proxima Nova"/>
                <a:ea typeface="Proxima Nova"/>
              </a:rPr>
              <a:t>Creates output text file over all images that can be used in programs like Timelapse2</a:t>
            </a:r>
            <a:endParaRPr b="0" lang="en-US" sz="2400" spc="-1" strike="noStrike">
              <a:solidFill>
                <a:srgbClr val="59595b"/>
              </a:solidFill>
              <a:latin typeface="Proxima Nova"/>
            </a:endParaRPr>
          </a:p>
        </p:txBody>
      </p:sp>
      <p:sp>
        <p:nvSpPr>
          <p:cNvPr id="136" name="TextBox 5"/>
          <p:cNvSpPr/>
          <p:nvPr/>
        </p:nvSpPr>
        <p:spPr>
          <a:xfrm>
            <a:off x="6305400" y="6430680"/>
            <a:ext cx="2742840" cy="39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37" name="Picture 3" descr="A deer in the woods&#10;&#10;Description automatically generated"/>
          <p:cNvPicPr/>
          <p:nvPr/>
        </p:nvPicPr>
        <p:blipFill>
          <a:blip r:embed="rId1"/>
          <a:stretch/>
        </p:blipFill>
        <p:spPr>
          <a:xfrm>
            <a:off x="6397920" y="2009520"/>
            <a:ext cx="6910560" cy="5069880"/>
          </a:xfrm>
          <a:prstGeom prst="rect">
            <a:avLst/>
          </a:prstGeom>
          <a:ln w="0">
            <a:noFill/>
          </a:ln>
        </p:spPr>
      </p:pic>
      <p:sp>
        <p:nvSpPr>
          <p:cNvPr id="138" name="Title 1"/>
          <p:cNvSpPr/>
          <p:nvPr/>
        </p:nvSpPr>
        <p:spPr>
          <a:xfrm>
            <a:off x="61920" y="171720"/>
            <a:ext cx="12560040" cy="1005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b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5400" spc="-1" strike="noStrike">
                <a:solidFill>
                  <a:srgbClr val="1e4d2b"/>
                </a:solidFill>
                <a:latin typeface="Vitesse Light"/>
                <a:ea typeface="Vitesse Light"/>
              </a:rPr>
              <a:t>What is MegaDetector?</a:t>
            </a:r>
            <a:endParaRPr b="0" lang="en-US" sz="5400" spc="-1" strike="noStrike">
              <a:latin typeface="Arial"/>
            </a:endParaRPr>
          </a:p>
        </p:txBody>
      </p:sp>
    </p:spTree>
  </p:cSld>
  <mc:AlternateContent>
    <mc:Choice Requires="p14">
      <p:transition p14:dur="300">
        <p:fade/>
      </p:transition>
    </mc:Choice>
    <mc:Fallback>
      <p:transition>
        <p:fade/>
      </p:transition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" name="Diagram1"/>
          <p:cNvGraphicFramePr/>
          <p:nvPr>
            <p:extLst>
              <p:ext uri="{D42A27DB-BD31-4B8C-83A1-F6EECF244321}">
                <p14:modId xmlns:p14="http://schemas.microsoft.com/office/powerpoint/2010/main" val="2942369481"/>
              </p:ext>
            </p:extLst>
          </p:nvPr>
        </p:nvGraphicFramePr>
        <p:xfrm>
          <a:off x="796680" y="698760"/>
          <a:ext cx="12080520" cy="6406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139" name="Title 1"/>
          <p:cNvSpPr/>
          <p:nvPr/>
        </p:nvSpPr>
        <p:spPr>
          <a:xfrm>
            <a:off x="61920" y="171720"/>
            <a:ext cx="12560040" cy="1005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b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5400" spc="-1" strike="noStrike">
                <a:solidFill>
                  <a:srgbClr val="1e4d2b"/>
                </a:solidFill>
                <a:latin typeface="Vitesse Light"/>
                <a:ea typeface="Vitesse Light"/>
              </a:rPr>
              <a:t>Methodology</a:t>
            </a:r>
            <a:endParaRPr b="0" lang="en-US" sz="5400" spc="-1" strike="noStrike">
              <a:latin typeface="Arial"/>
            </a:endParaRPr>
          </a:p>
        </p:txBody>
      </p:sp>
      <p:sp>
        <p:nvSpPr>
          <p:cNvPr id="140" name="Rectangle 15"/>
          <p:cNvSpPr/>
          <p:nvPr/>
        </p:nvSpPr>
        <p:spPr>
          <a:xfrm>
            <a:off x="727920" y="3396240"/>
            <a:ext cx="3762720" cy="1026360"/>
          </a:xfrm>
          <a:prstGeom prst="rect">
            <a:avLst/>
          </a:prstGeom>
          <a:noFill/>
          <a:ln w="57150">
            <a:solidFill>
              <a:srgbClr val="ff0000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</p:spTree>
  </p:cSld>
  <mc:AlternateContent>
    <mc:Choice Requires="p14">
      <p:transition p14:dur="300">
        <p:fade/>
      </p:transition>
    </mc:Choice>
    <mc:Fallback>
      <p:transition>
        <p:fade/>
      </p:transition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2"/>
          <p:cNvGraphicFramePr/>
          <p:nvPr>
            <p:extLst>
              <p:ext uri="{D42A27DB-BD31-4B8C-83A1-F6EECF244321}">
                <p14:modId xmlns:p14="http://schemas.microsoft.com/office/powerpoint/2010/main" val="3646341041"/>
              </p:ext>
            </p:extLst>
          </p:nvPr>
        </p:nvGraphicFramePr>
        <p:xfrm>
          <a:off x="472320" y="1088280"/>
          <a:ext cx="12561480" cy="38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141" name="Title 1"/>
          <p:cNvSpPr/>
          <p:nvPr/>
        </p:nvSpPr>
        <p:spPr>
          <a:xfrm>
            <a:off x="61920" y="171720"/>
            <a:ext cx="12560040" cy="1005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b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5400" spc="-1" strike="noStrike">
                <a:solidFill>
                  <a:srgbClr val="1e4d2b"/>
                </a:solidFill>
                <a:latin typeface="Vitesse Light"/>
                <a:ea typeface="Vitesse Light"/>
              </a:rPr>
              <a:t>Methodology</a:t>
            </a:r>
            <a:endParaRPr b="0" lang="en-US" sz="5400" spc="-1" strike="noStrike">
              <a:latin typeface="Arial"/>
            </a:endParaRPr>
          </a:p>
        </p:txBody>
      </p:sp>
      <p:pic>
        <p:nvPicPr>
          <p:cNvPr id="142" name="Picture 75" descr="A screenshot of a computer code&#10;&#10;Description automatically generated"/>
          <p:cNvPicPr/>
          <p:nvPr/>
        </p:nvPicPr>
        <p:blipFill>
          <a:blip r:embed="rId6"/>
          <a:stretch/>
        </p:blipFill>
        <p:spPr>
          <a:xfrm>
            <a:off x="3341880" y="1916640"/>
            <a:ext cx="6435360" cy="4748400"/>
          </a:xfrm>
          <a:prstGeom prst="rect">
            <a:avLst/>
          </a:prstGeom>
          <a:ln w="0">
            <a:noFill/>
          </a:ln>
        </p:spPr>
      </p:pic>
      <p:sp>
        <p:nvSpPr>
          <p:cNvPr id="143" name="Rectangle 78"/>
          <p:cNvSpPr/>
          <p:nvPr/>
        </p:nvSpPr>
        <p:spPr>
          <a:xfrm>
            <a:off x="4781160" y="935640"/>
            <a:ext cx="1676520" cy="678600"/>
          </a:xfrm>
          <a:prstGeom prst="rect">
            <a:avLst/>
          </a:prstGeom>
          <a:noFill/>
          <a:ln w="57150">
            <a:solidFill>
              <a:srgbClr val="ff0000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</p:spTree>
  </p:cSld>
  <mc:AlternateContent>
    <mc:Choice Requires="p14">
      <p:transition p14:dur="300">
        <p:fade/>
      </p:transition>
    </mc:Choice>
    <mc:Fallback>
      <p:transition>
        <p:fade/>
      </p:transition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3"/>
          <p:cNvGraphicFramePr/>
          <p:nvPr>
            <p:extLst>
              <p:ext uri="{D42A27DB-BD31-4B8C-83A1-F6EECF244321}">
                <p14:modId xmlns:p14="http://schemas.microsoft.com/office/powerpoint/2010/main" val="1088164876"/>
              </p:ext>
            </p:extLst>
          </p:nvPr>
        </p:nvGraphicFramePr>
        <p:xfrm>
          <a:off x="472320" y="1088280"/>
          <a:ext cx="12561480" cy="38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144" name="Title 1"/>
          <p:cNvSpPr/>
          <p:nvPr/>
        </p:nvSpPr>
        <p:spPr>
          <a:xfrm>
            <a:off x="61920" y="171720"/>
            <a:ext cx="12560040" cy="1005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b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5400" spc="-1" strike="noStrike">
                <a:solidFill>
                  <a:srgbClr val="1e4d2b"/>
                </a:solidFill>
                <a:latin typeface="Vitesse Light"/>
                <a:ea typeface="Vitesse Light"/>
              </a:rPr>
              <a:t>Methodology</a:t>
            </a:r>
            <a:endParaRPr b="0" lang="en-US" sz="5400" spc="-1" strike="noStrike">
              <a:latin typeface="Arial"/>
            </a:endParaRPr>
          </a:p>
        </p:txBody>
      </p:sp>
      <p:pic>
        <p:nvPicPr>
          <p:cNvPr id="145" name="Content Placeholder 3" descr="A screenshot of a computer&#10;&#10;Description automatically generated"/>
          <p:cNvPicPr/>
          <p:nvPr/>
        </p:nvPicPr>
        <p:blipFill>
          <a:blip r:embed="rId6"/>
          <a:stretch/>
        </p:blipFill>
        <p:spPr>
          <a:xfrm>
            <a:off x="1139400" y="2867760"/>
            <a:ext cx="11222280" cy="2303280"/>
          </a:xfrm>
          <a:prstGeom prst="rect">
            <a:avLst/>
          </a:prstGeom>
          <a:ln w="0">
            <a:noFill/>
          </a:ln>
        </p:spPr>
      </p:pic>
      <p:sp>
        <p:nvSpPr>
          <p:cNvPr id="146" name="Rectangle 18"/>
          <p:cNvSpPr/>
          <p:nvPr/>
        </p:nvSpPr>
        <p:spPr>
          <a:xfrm>
            <a:off x="6963840" y="935640"/>
            <a:ext cx="1676520" cy="678600"/>
          </a:xfrm>
          <a:prstGeom prst="rect">
            <a:avLst/>
          </a:prstGeom>
          <a:noFill/>
          <a:ln w="57150">
            <a:solidFill>
              <a:srgbClr val="ff0000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</p:spTree>
  </p:cSld>
  <mc:AlternateContent>
    <mc:Choice Requires="p14">
      <p:transition p14:dur="300">
        <p:fade/>
      </p:transition>
    </mc:Choice>
    <mc:Fallback>
      <p:transition>
        <p:fade/>
      </p:transition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4"/>
          <p:cNvGraphicFramePr/>
          <p:nvPr>
            <p:extLst>
              <p:ext uri="{D42A27DB-BD31-4B8C-83A1-F6EECF244321}">
                <p14:modId xmlns:p14="http://schemas.microsoft.com/office/powerpoint/2010/main" val="3952646024"/>
              </p:ext>
            </p:extLst>
          </p:nvPr>
        </p:nvGraphicFramePr>
        <p:xfrm>
          <a:off x="472320" y="1088280"/>
          <a:ext cx="12561480" cy="38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147" name="Title 1"/>
          <p:cNvSpPr/>
          <p:nvPr/>
        </p:nvSpPr>
        <p:spPr>
          <a:xfrm>
            <a:off x="61920" y="171720"/>
            <a:ext cx="12560040" cy="1005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b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5400" spc="-1" strike="noStrike">
                <a:solidFill>
                  <a:srgbClr val="1e4d2b"/>
                </a:solidFill>
                <a:latin typeface="Vitesse Light"/>
                <a:ea typeface="Vitesse Light"/>
              </a:rPr>
              <a:t>Methodology</a:t>
            </a:r>
            <a:endParaRPr b="0" lang="en-US" sz="5400" spc="-1" strike="noStrike">
              <a:latin typeface="Arial"/>
            </a:endParaRPr>
          </a:p>
        </p:txBody>
      </p:sp>
      <p:pic>
        <p:nvPicPr>
          <p:cNvPr id="148" name="Picture 14" descr="A screenshot of a computer&#10;&#10;Description automatically generated"/>
          <p:cNvPicPr/>
          <p:nvPr/>
        </p:nvPicPr>
        <p:blipFill>
          <a:blip r:embed="rId6"/>
          <a:stretch/>
        </p:blipFill>
        <p:spPr>
          <a:xfrm>
            <a:off x="2527560" y="1766880"/>
            <a:ext cx="8642160" cy="5053320"/>
          </a:xfrm>
          <a:prstGeom prst="rect">
            <a:avLst/>
          </a:prstGeom>
          <a:ln w="0">
            <a:noFill/>
          </a:ln>
        </p:spPr>
      </p:pic>
      <p:sp>
        <p:nvSpPr>
          <p:cNvPr id="149" name="Rectangle 15"/>
          <p:cNvSpPr/>
          <p:nvPr/>
        </p:nvSpPr>
        <p:spPr>
          <a:xfrm>
            <a:off x="9146160" y="935640"/>
            <a:ext cx="1676520" cy="678600"/>
          </a:xfrm>
          <a:prstGeom prst="rect">
            <a:avLst/>
          </a:prstGeom>
          <a:noFill/>
          <a:ln w="57150">
            <a:solidFill>
              <a:srgbClr val="ff0000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</p:spTree>
  </p:cSld>
  <mc:AlternateContent>
    <mc:Choice Requires="p14">
      <p:transition p14:dur="300">
        <p:fade/>
      </p:transition>
    </mc:Choice>
    <mc:Fallback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e4d2b"/>
      </a:dk2>
      <a:lt2>
        <a:srgbClr val="c8c371"/>
      </a:lt2>
      <a:accent1>
        <a:srgbClr val="d9782c"/>
      </a:accent1>
      <a:accent2>
        <a:srgbClr val="c9d845"/>
      </a:accent2>
      <a:accent3>
        <a:srgbClr val="cc5430"/>
      </a:accent3>
      <a:accent4>
        <a:srgbClr val="105456"/>
      </a:accent4>
      <a:accent5>
        <a:srgbClr val="12a3b6"/>
      </a:accent5>
      <a:accent6>
        <a:srgbClr val="ecc530"/>
      </a:accent6>
      <a:hlink>
        <a:srgbClr val="3246a4"/>
      </a:hlink>
      <a:folHlink>
        <a:srgbClr val="6b156c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e4d2b"/>
      </a:dk2>
      <a:lt2>
        <a:srgbClr val="c8c371"/>
      </a:lt2>
      <a:accent1>
        <a:srgbClr val="d9782c"/>
      </a:accent1>
      <a:accent2>
        <a:srgbClr val="c9d845"/>
      </a:accent2>
      <a:accent3>
        <a:srgbClr val="cc5430"/>
      </a:accent3>
      <a:accent4>
        <a:srgbClr val="105456"/>
      </a:accent4>
      <a:accent5>
        <a:srgbClr val="12a3b6"/>
      </a:accent5>
      <a:accent6>
        <a:srgbClr val="ecc530"/>
      </a:accent6>
      <a:hlink>
        <a:srgbClr val="3246a4"/>
      </a:hlink>
      <a:folHlink>
        <a:srgbClr val="6b156c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e4d2b"/>
      </a:dk2>
      <a:lt2>
        <a:srgbClr val="c8c371"/>
      </a:lt2>
      <a:accent1>
        <a:srgbClr val="d9782c"/>
      </a:accent1>
      <a:accent2>
        <a:srgbClr val="c9d845"/>
      </a:accent2>
      <a:accent3>
        <a:srgbClr val="cc5430"/>
      </a:accent3>
      <a:accent4>
        <a:srgbClr val="105456"/>
      </a:accent4>
      <a:accent5>
        <a:srgbClr val="12a3b6"/>
      </a:accent5>
      <a:accent6>
        <a:srgbClr val="ecc530"/>
      </a:accent6>
      <a:hlink>
        <a:srgbClr val="3246a4"/>
      </a:hlink>
      <a:folHlink>
        <a:srgbClr val="6b156c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2263</TotalTime>
  <Application>LibreOffice/7.3.7.2$Linux_X86_64 LibreOffice_project/30$Build-2</Application>
  <AppVersion>15.0000</AppVersion>
  <Words>220</Words>
  <Paragraphs>36</Paragraphs>
  <Company>Colorado State University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2015-06-30T23:05:53Z</dcterms:created>
  <dc:creator>Ari Curtis</dc:creator>
  <dc:description/>
  <dc:language>en-US</dc:language>
  <cp:lastModifiedBy/>
  <dcterms:modified xsi:type="dcterms:W3CDTF">2023-10-02T14:58:46Z</dcterms:modified>
  <cp:revision>1046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Custom</vt:lpwstr>
  </property>
  <property fmtid="{D5CDD505-2E9C-101B-9397-08002B2CF9AE}" pid="3" name="Slides">
    <vt:i4>23</vt:i4>
  </property>
</Properties>
</file>